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343E923-BA5E-4AD0-ADBA-1AD06037C33E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D34203CB-AD0E-41C5-B4B0-E1564C65B69D}">
      <dgm:prSet phldrT="[Texto]"/>
      <dgm:spPr/>
      <dgm:t>
        <a:bodyPr/>
        <a:lstStyle/>
        <a:p>
          <a:r>
            <a:rPr lang="es-MX" dirty="0" smtClean="0"/>
            <a:t>Carrera </a:t>
          </a:r>
          <a:endParaRPr lang="es-MX" dirty="0"/>
        </a:p>
      </dgm:t>
    </dgm:pt>
    <dgm:pt modelId="{930B816F-19CF-475B-9C22-3CF047DECB43}" type="parTrans" cxnId="{8A11F61E-5D9B-4052-90B2-1B51AB16B117}">
      <dgm:prSet/>
      <dgm:spPr/>
      <dgm:t>
        <a:bodyPr/>
        <a:lstStyle/>
        <a:p>
          <a:endParaRPr lang="es-MX"/>
        </a:p>
      </dgm:t>
    </dgm:pt>
    <dgm:pt modelId="{70928451-0E0B-46B4-9B02-EDED13AEB90D}" type="sibTrans" cxnId="{8A11F61E-5D9B-4052-90B2-1B51AB16B117}">
      <dgm:prSet/>
      <dgm:spPr/>
      <dgm:t>
        <a:bodyPr/>
        <a:lstStyle/>
        <a:p>
          <a:endParaRPr lang="es-MX"/>
        </a:p>
      </dgm:t>
    </dgm:pt>
    <dgm:pt modelId="{54E3F436-3236-4622-8AF8-95FE0E1ECF48}" type="asst">
      <dgm:prSet phldrT="[Texto]"/>
      <dgm:spPr/>
      <dgm:t>
        <a:bodyPr/>
        <a:lstStyle/>
        <a:p>
          <a:r>
            <a:rPr lang="es-MX" dirty="0" smtClean="0"/>
            <a:t>Aspectos externos </a:t>
          </a:r>
          <a:endParaRPr lang="es-MX" dirty="0"/>
        </a:p>
      </dgm:t>
    </dgm:pt>
    <dgm:pt modelId="{F4B6DA54-37EB-4324-80CA-FD83699AF2A7}" type="parTrans" cxnId="{7EB44A18-0558-4A87-A0E2-7F12428F3062}">
      <dgm:prSet/>
      <dgm:spPr/>
      <dgm:t>
        <a:bodyPr/>
        <a:lstStyle/>
        <a:p>
          <a:endParaRPr lang="es-MX"/>
        </a:p>
      </dgm:t>
    </dgm:pt>
    <dgm:pt modelId="{272BEC6E-CD07-4A66-9B01-4720EA9A7A88}" type="sibTrans" cxnId="{7EB44A18-0558-4A87-A0E2-7F12428F3062}">
      <dgm:prSet/>
      <dgm:spPr/>
      <dgm:t>
        <a:bodyPr/>
        <a:lstStyle/>
        <a:p>
          <a:endParaRPr lang="es-MX"/>
        </a:p>
      </dgm:t>
    </dgm:pt>
    <dgm:pt modelId="{2752EC9F-DE26-4EE6-B031-EF2034368D10}">
      <dgm:prSet phldrT="[Texto]"/>
      <dgm:spPr/>
      <dgm:t>
        <a:bodyPr/>
        <a:lstStyle/>
        <a:p>
          <a:r>
            <a:rPr lang="es-MX" b="1" dirty="0" smtClean="0"/>
            <a:t>Planes de estudio </a:t>
          </a:r>
        </a:p>
        <a:p>
          <a:r>
            <a:rPr lang="es-MX" dirty="0" smtClean="0"/>
            <a:t>Materias que me gustan, que no me gustan.</a:t>
          </a:r>
        </a:p>
        <a:p>
          <a:r>
            <a:rPr lang="es-MX" dirty="0" smtClean="0"/>
            <a:t>Materias seriadas</a:t>
          </a:r>
          <a:endParaRPr lang="es-MX" dirty="0"/>
        </a:p>
      </dgm:t>
    </dgm:pt>
    <dgm:pt modelId="{B24A4A6B-A591-4D19-9ABF-CCD2880A62B7}" type="parTrans" cxnId="{A68DA799-BFA8-47F1-B0FC-192D4E5A3B9F}">
      <dgm:prSet/>
      <dgm:spPr/>
      <dgm:t>
        <a:bodyPr/>
        <a:lstStyle/>
        <a:p>
          <a:endParaRPr lang="es-MX"/>
        </a:p>
      </dgm:t>
    </dgm:pt>
    <dgm:pt modelId="{53E39287-1708-4795-9577-B35514639124}" type="sibTrans" cxnId="{A68DA799-BFA8-47F1-B0FC-192D4E5A3B9F}">
      <dgm:prSet/>
      <dgm:spPr/>
      <dgm:t>
        <a:bodyPr/>
        <a:lstStyle/>
        <a:p>
          <a:endParaRPr lang="es-MX"/>
        </a:p>
      </dgm:t>
    </dgm:pt>
    <dgm:pt modelId="{145E6D51-04E2-4C8C-9E4E-98FA120CF0B6}">
      <dgm:prSet phldrT="[Texto]"/>
      <dgm:spPr/>
      <dgm:t>
        <a:bodyPr/>
        <a:lstStyle/>
        <a:p>
          <a:r>
            <a:rPr lang="es-MX" b="1" dirty="0" smtClean="0"/>
            <a:t>Duración</a:t>
          </a:r>
        </a:p>
        <a:p>
          <a:r>
            <a:rPr lang="es-MX" dirty="0" smtClean="0"/>
            <a:t>Materias límite por semestre, veranos, adelantar materias.</a:t>
          </a:r>
          <a:endParaRPr lang="es-MX" dirty="0"/>
        </a:p>
      </dgm:t>
    </dgm:pt>
    <dgm:pt modelId="{223B8923-B806-4392-B523-C6DD77155ADF}" type="parTrans" cxnId="{C1E5564F-63F3-4EBB-B7FC-391722093A0E}">
      <dgm:prSet/>
      <dgm:spPr/>
      <dgm:t>
        <a:bodyPr/>
        <a:lstStyle/>
        <a:p>
          <a:endParaRPr lang="es-MX"/>
        </a:p>
      </dgm:t>
    </dgm:pt>
    <dgm:pt modelId="{CC3C0AE2-EAD8-41C5-A011-4F5EA57C9622}" type="sibTrans" cxnId="{C1E5564F-63F3-4EBB-B7FC-391722093A0E}">
      <dgm:prSet/>
      <dgm:spPr/>
      <dgm:t>
        <a:bodyPr/>
        <a:lstStyle/>
        <a:p>
          <a:endParaRPr lang="es-MX"/>
        </a:p>
      </dgm:t>
    </dgm:pt>
    <dgm:pt modelId="{72C51D95-C848-42F1-8196-F92DFF78A33E}">
      <dgm:prSet phldrT="[Texto]"/>
      <dgm:spPr/>
      <dgm:t>
        <a:bodyPr/>
        <a:lstStyle/>
        <a:p>
          <a:r>
            <a:rPr lang="es-MX" b="1" dirty="0" smtClean="0"/>
            <a:t>Objetivo</a:t>
          </a:r>
        </a:p>
        <a:p>
          <a:r>
            <a:rPr lang="es-MX" dirty="0" smtClean="0"/>
            <a:t>Académico y laboral. Enfoque de la carrera: a quién está dirigido</a:t>
          </a:r>
          <a:endParaRPr lang="es-MX" dirty="0"/>
        </a:p>
      </dgm:t>
    </dgm:pt>
    <dgm:pt modelId="{7F2AE998-87DD-47BA-A3A6-F8203E54A6BD}" type="parTrans" cxnId="{8FCC0DC1-0ED0-4C2B-A835-B3BC2A9BF1EB}">
      <dgm:prSet/>
      <dgm:spPr/>
      <dgm:t>
        <a:bodyPr/>
        <a:lstStyle/>
        <a:p>
          <a:endParaRPr lang="es-MX"/>
        </a:p>
      </dgm:t>
    </dgm:pt>
    <dgm:pt modelId="{BF066FEA-6D31-4B40-8701-C1748A5BCDB2}" type="sibTrans" cxnId="{8FCC0DC1-0ED0-4C2B-A835-B3BC2A9BF1EB}">
      <dgm:prSet/>
      <dgm:spPr/>
      <dgm:t>
        <a:bodyPr/>
        <a:lstStyle/>
        <a:p>
          <a:endParaRPr lang="es-MX"/>
        </a:p>
      </dgm:t>
    </dgm:pt>
    <dgm:pt modelId="{93AF4B3F-92AE-4F24-922E-415B148D4BCA}">
      <dgm:prSet/>
      <dgm:spPr/>
      <dgm:t>
        <a:bodyPr/>
        <a:lstStyle/>
        <a:p>
          <a:r>
            <a:rPr lang="es-MX" b="1" dirty="0" smtClean="0"/>
            <a:t>Puntaje</a:t>
          </a:r>
        </a:p>
        <a:p>
          <a:r>
            <a:rPr lang="es-MX" dirty="0" smtClean="0"/>
            <a:t>exigido</a:t>
          </a:r>
          <a:endParaRPr lang="es-MX" dirty="0"/>
        </a:p>
      </dgm:t>
    </dgm:pt>
    <dgm:pt modelId="{3814B5FD-E3F6-4340-8E75-C5A129C89AD0}" type="parTrans" cxnId="{EA475B70-32AB-415A-8DC1-7F73F4653662}">
      <dgm:prSet/>
      <dgm:spPr/>
      <dgm:t>
        <a:bodyPr/>
        <a:lstStyle/>
        <a:p>
          <a:endParaRPr lang="es-MX"/>
        </a:p>
      </dgm:t>
    </dgm:pt>
    <dgm:pt modelId="{CF8370C0-E0D7-4B21-953C-997C34B6923F}" type="sibTrans" cxnId="{EA475B70-32AB-415A-8DC1-7F73F4653662}">
      <dgm:prSet/>
      <dgm:spPr/>
      <dgm:t>
        <a:bodyPr/>
        <a:lstStyle/>
        <a:p>
          <a:endParaRPr lang="es-MX"/>
        </a:p>
      </dgm:t>
    </dgm:pt>
    <dgm:pt modelId="{B39F7543-81AF-4B75-86EE-F667608AF309}">
      <dgm:prSet/>
      <dgm:spPr/>
      <dgm:t>
        <a:bodyPr/>
        <a:lstStyle/>
        <a:p>
          <a:r>
            <a:rPr lang="es-MX" b="1" dirty="0" smtClean="0"/>
            <a:t>Estereotipos </a:t>
          </a:r>
          <a:endParaRPr lang="es-MX" b="1" dirty="0"/>
        </a:p>
      </dgm:t>
    </dgm:pt>
    <dgm:pt modelId="{AE8A380A-0AAC-49D3-949E-D133285EC311}" type="parTrans" cxnId="{37C240CB-CA2A-476D-B7A1-8C6C3F767813}">
      <dgm:prSet/>
      <dgm:spPr/>
      <dgm:t>
        <a:bodyPr/>
        <a:lstStyle/>
        <a:p>
          <a:endParaRPr lang="es-MX"/>
        </a:p>
      </dgm:t>
    </dgm:pt>
    <dgm:pt modelId="{2A51BC08-5234-40E7-9F9F-E6D1B820E7BD}" type="sibTrans" cxnId="{37C240CB-CA2A-476D-B7A1-8C6C3F767813}">
      <dgm:prSet/>
      <dgm:spPr/>
      <dgm:t>
        <a:bodyPr/>
        <a:lstStyle/>
        <a:p>
          <a:endParaRPr lang="es-MX"/>
        </a:p>
      </dgm:t>
    </dgm:pt>
    <dgm:pt modelId="{E32FF6A4-41D2-40B4-BC27-9D04CAB1964D}">
      <dgm:prSet/>
      <dgm:spPr/>
      <dgm:t>
        <a:bodyPr/>
        <a:lstStyle/>
        <a:p>
          <a:r>
            <a:rPr lang="es-MX" dirty="0" smtClean="0"/>
            <a:t>Papel de la mujer y del hombre en esta carrera</a:t>
          </a:r>
          <a:endParaRPr lang="es-MX" dirty="0"/>
        </a:p>
      </dgm:t>
    </dgm:pt>
    <dgm:pt modelId="{CBB4136F-B318-49D2-8D03-9019E65BE45F}" type="parTrans" cxnId="{0E3A1DB2-B138-417D-8530-FFCF438E3C08}">
      <dgm:prSet/>
      <dgm:spPr/>
      <dgm:t>
        <a:bodyPr/>
        <a:lstStyle/>
        <a:p>
          <a:endParaRPr lang="es-MX"/>
        </a:p>
      </dgm:t>
    </dgm:pt>
    <dgm:pt modelId="{20A799B4-E00A-49BC-970B-DA54F1F3C334}" type="sibTrans" cxnId="{0E3A1DB2-B138-417D-8530-FFCF438E3C08}">
      <dgm:prSet/>
      <dgm:spPr/>
      <dgm:t>
        <a:bodyPr/>
        <a:lstStyle/>
        <a:p>
          <a:endParaRPr lang="es-MX"/>
        </a:p>
      </dgm:t>
    </dgm:pt>
    <dgm:pt modelId="{23EFCC08-4713-4016-A2F6-3439C7C53EDB}" type="pres">
      <dgm:prSet presAssocID="{6343E923-BA5E-4AD0-ADBA-1AD06037C33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0ACC4A4-A006-4CFA-9CAA-2938ECEE5A94}" type="pres">
      <dgm:prSet presAssocID="{D34203CB-AD0E-41C5-B4B0-E1564C65B69D}" presName="hierRoot1" presStyleCnt="0">
        <dgm:presLayoutVars>
          <dgm:hierBranch val="init"/>
        </dgm:presLayoutVars>
      </dgm:prSet>
      <dgm:spPr/>
    </dgm:pt>
    <dgm:pt modelId="{0D3F8479-EA80-4910-8618-17F0B1B09509}" type="pres">
      <dgm:prSet presAssocID="{D34203CB-AD0E-41C5-B4B0-E1564C65B69D}" presName="rootComposite1" presStyleCnt="0"/>
      <dgm:spPr/>
    </dgm:pt>
    <dgm:pt modelId="{D03B4408-3583-4215-9952-D699B17A262A}" type="pres">
      <dgm:prSet presAssocID="{D34203CB-AD0E-41C5-B4B0-E1564C65B69D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F9FEE776-8D1D-4CBF-857D-BDBCFEC03FCC}" type="pres">
      <dgm:prSet presAssocID="{D34203CB-AD0E-41C5-B4B0-E1564C65B69D}" presName="rootConnector1" presStyleLbl="node1" presStyleIdx="0" presStyleCnt="0"/>
      <dgm:spPr/>
    </dgm:pt>
    <dgm:pt modelId="{7EF8C1F2-8422-4ECF-A8C7-5FD7284F5996}" type="pres">
      <dgm:prSet presAssocID="{D34203CB-AD0E-41C5-B4B0-E1564C65B69D}" presName="hierChild2" presStyleCnt="0"/>
      <dgm:spPr/>
    </dgm:pt>
    <dgm:pt modelId="{F267D34F-298A-4FDB-A9F5-BAD11FF38D0A}" type="pres">
      <dgm:prSet presAssocID="{B24A4A6B-A591-4D19-9ABF-CCD2880A62B7}" presName="Name37" presStyleLbl="parChTrans1D2" presStyleIdx="0" presStyleCnt="7"/>
      <dgm:spPr/>
    </dgm:pt>
    <dgm:pt modelId="{0E24C9B1-B6BD-4315-918B-3C5970DE6796}" type="pres">
      <dgm:prSet presAssocID="{2752EC9F-DE26-4EE6-B031-EF2034368D10}" presName="hierRoot2" presStyleCnt="0">
        <dgm:presLayoutVars>
          <dgm:hierBranch val="init"/>
        </dgm:presLayoutVars>
      </dgm:prSet>
      <dgm:spPr/>
    </dgm:pt>
    <dgm:pt modelId="{CEFDD3AF-EA54-4DFD-A8E8-25AFE0B30818}" type="pres">
      <dgm:prSet presAssocID="{2752EC9F-DE26-4EE6-B031-EF2034368D10}" presName="rootComposite" presStyleCnt="0"/>
      <dgm:spPr/>
    </dgm:pt>
    <dgm:pt modelId="{0D3E7C70-5756-49AB-B0A7-5775D72D5CDA}" type="pres">
      <dgm:prSet presAssocID="{2752EC9F-DE26-4EE6-B031-EF2034368D10}" presName="rootText" presStyleLbl="node2" presStyleIdx="0" presStyleCnt="6" custScaleY="233907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03CFF17F-F20C-4944-9177-30FF2289D7D8}" type="pres">
      <dgm:prSet presAssocID="{2752EC9F-DE26-4EE6-B031-EF2034368D10}" presName="rootConnector" presStyleLbl="node2" presStyleIdx="0" presStyleCnt="6"/>
      <dgm:spPr/>
    </dgm:pt>
    <dgm:pt modelId="{D8F09D27-0C93-430C-8619-8E0B4177FA6C}" type="pres">
      <dgm:prSet presAssocID="{2752EC9F-DE26-4EE6-B031-EF2034368D10}" presName="hierChild4" presStyleCnt="0"/>
      <dgm:spPr/>
    </dgm:pt>
    <dgm:pt modelId="{DCC32C85-538A-4285-9978-D812EE62F209}" type="pres">
      <dgm:prSet presAssocID="{2752EC9F-DE26-4EE6-B031-EF2034368D10}" presName="hierChild5" presStyleCnt="0"/>
      <dgm:spPr/>
    </dgm:pt>
    <dgm:pt modelId="{820B1863-C44F-43C1-B3FE-FB95B59E2538}" type="pres">
      <dgm:prSet presAssocID="{223B8923-B806-4392-B523-C6DD77155ADF}" presName="Name37" presStyleLbl="parChTrans1D2" presStyleIdx="1" presStyleCnt="7"/>
      <dgm:spPr/>
    </dgm:pt>
    <dgm:pt modelId="{BAFD53A9-81D1-4AF8-A783-3DBEFDB59402}" type="pres">
      <dgm:prSet presAssocID="{145E6D51-04E2-4C8C-9E4E-98FA120CF0B6}" presName="hierRoot2" presStyleCnt="0">
        <dgm:presLayoutVars>
          <dgm:hierBranch val="init"/>
        </dgm:presLayoutVars>
      </dgm:prSet>
      <dgm:spPr/>
    </dgm:pt>
    <dgm:pt modelId="{9858F8D0-49B5-4A07-B38A-AEAD81C44EE9}" type="pres">
      <dgm:prSet presAssocID="{145E6D51-04E2-4C8C-9E4E-98FA120CF0B6}" presName="rootComposite" presStyleCnt="0"/>
      <dgm:spPr/>
    </dgm:pt>
    <dgm:pt modelId="{0A76B910-EFB9-4EFD-81B8-D07324B1468B}" type="pres">
      <dgm:prSet presAssocID="{145E6D51-04E2-4C8C-9E4E-98FA120CF0B6}" presName="rootText" presStyleLbl="node2" presStyleIdx="1" presStyleCnt="6" custScaleY="230927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C7E8A8FC-63CF-4EF8-A3D4-C2D4DAC9DDF2}" type="pres">
      <dgm:prSet presAssocID="{145E6D51-04E2-4C8C-9E4E-98FA120CF0B6}" presName="rootConnector" presStyleLbl="node2" presStyleIdx="1" presStyleCnt="6"/>
      <dgm:spPr/>
    </dgm:pt>
    <dgm:pt modelId="{4795FF55-80B9-40F0-B36D-3BA5003F3CF5}" type="pres">
      <dgm:prSet presAssocID="{145E6D51-04E2-4C8C-9E4E-98FA120CF0B6}" presName="hierChild4" presStyleCnt="0"/>
      <dgm:spPr/>
    </dgm:pt>
    <dgm:pt modelId="{A3B56AA1-EE6C-477F-82A6-91D4FB85FF54}" type="pres">
      <dgm:prSet presAssocID="{145E6D51-04E2-4C8C-9E4E-98FA120CF0B6}" presName="hierChild5" presStyleCnt="0"/>
      <dgm:spPr/>
    </dgm:pt>
    <dgm:pt modelId="{B0EE116C-2ED1-44BF-9345-8E75E2D6C951}" type="pres">
      <dgm:prSet presAssocID="{7F2AE998-87DD-47BA-A3A6-F8203E54A6BD}" presName="Name37" presStyleLbl="parChTrans1D2" presStyleIdx="2" presStyleCnt="7"/>
      <dgm:spPr/>
    </dgm:pt>
    <dgm:pt modelId="{50CD9E31-3975-4655-B4B0-F72C01E631DA}" type="pres">
      <dgm:prSet presAssocID="{72C51D95-C848-42F1-8196-F92DFF78A33E}" presName="hierRoot2" presStyleCnt="0">
        <dgm:presLayoutVars>
          <dgm:hierBranch val="init"/>
        </dgm:presLayoutVars>
      </dgm:prSet>
      <dgm:spPr/>
    </dgm:pt>
    <dgm:pt modelId="{E93CDD27-46BB-4A1E-80A1-9BE119EF409E}" type="pres">
      <dgm:prSet presAssocID="{72C51D95-C848-42F1-8196-F92DFF78A33E}" presName="rootComposite" presStyleCnt="0"/>
      <dgm:spPr/>
    </dgm:pt>
    <dgm:pt modelId="{36DE2F53-1CD9-4FE8-A774-4B2CBFDC4986}" type="pres">
      <dgm:prSet presAssocID="{72C51D95-C848-42F1-8196-F92DFF78A33E}" presName="rootText" presStyleLbl="node2" presStyleIdx="2" presStyleCnt="6" custScaleY="227946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C24B881E-0857-470F-AFC8-541BBCD397F1}" type="pres">
      <dgm:prSet presAssocID="{72C51D95-C848-42F1-8196-F92DFF78A33E}" presName="rootConnector" presStyleLbl="node2" presStyleIdx="2" presStyleCnt="6"/>
      <dgm:spPr/>
    </dgm:pt>
    <dgm:pt modelId="{B0DDAA78-6D2C-4256-AD04-E29F02563D04}" type="pres">
      <dgm:prSet presAssocID="{72C51D95-C848-42F1-8196-F92DFF78A33E}" presName="hierChild4" presStyleCnt="0"/>
      <dgm:spPr/>
    </dgm:pt>
    <dgm:pt modelId="{324DECCD-F434-47CD-BCD0-1CE710EF2AAC}" type="pres">
      <dgm:prSet presAssocID="{72C51D95-C848-42F1-8196-F92DFF78A33E}" presName="hierChild5" presStyleCnt="0"/>
      <dgm:spPr/>
    </dgm:pt>
    <dgm:pt modelId="{34FC00A6-3742-45AB-9FC3-94C0BA7DC98F}" type="pres">
      <dgm:prSet presAssocID="{3814B5FD-E3F6-4340-8E75-C5A129C89AD0}" presName="Name37" presStyleLbl="parChTrans1D2" presStyleIdx="3" presStyleCnt="7"/>
      <dgm:spPr/>
    </dgm:pt>
    <dgm:pt modelId="{A3932FB0-CFC5-4DFB-966F-A1DC8C2C5058}" type="pres">
      <dgm:prSet presAssocID="{93AF4B3F-92AE-4F24-922E-415B148D4BCA}" presName="hierRoot2" presStyleCnt="0">
        <dgm:presLayoutVars>
          <dgm:hierBranch val="init"/>
        </dgm:presLayoutVars>
      </dgm:prSet>
      <dgm:spPr/>
    </dgm:pt>
    <dgm:pt modelId="{2ED5E7D4-DEE1-4EE9-80F9-759FECD56979}" type="pres">
      <dgm:prSet presAssocID="{93AF4B3F-92AE-4F24-922E-415B148D4BCA}" presName="rootComposite" presStyleCnt="0"/>
      <dgm:spPr/>
    </dgm:pt>
    <dgm:pt modelId="{B3AE32E7-AFC1-4CD7-B3F9-ADBFC5B2C9D5}" type="pres">
      <dgm:prSet presAssocID="{93AF4B3F-92AE-4F24-922E-415B148D4BCA}" presName="rootText" presStyleLbl="node2" presStyleIdx="3" presStyleCnt="6" custAng="0" custScaleY="22817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42FFF77B-46D3-4F26-B650-1FEF7DFE3F88}" type="pres">
      <dgm:prSet presAssocID="{93AF4B3F-92AE-4F24-922E-415B148D4BCA}" presName="rootConnector" presStyleLbl="node2" presStyleIdx="3" presStyleCnt="6"/>
      <dgm:spPr/>
    </dgm:pt>
    <dgm:pt modelId="{20307CD6-49A9-4672-AA1C-EF7014DD7F60}" type="pres">
      <dgm:prSet presAssocID="{93AF4B3F-92AE-4F24-922E-415B148D4BCA}" presName="hierChild4" presStyleCnt="0"/>
      <dgm:spPr/>
    </dgm:pt>
    <dgm:pt modelId="{81E52575-174D-48B2-A54A-192AE7ED2FC3}" type="pres">
      <dgm:prSet presAssocID="{93AF4B3F-92AE-4F24-922E-415B148D4BCA}" presName="hierChild5" presStyleCnt="0"/>
      <dgm:spPr/>
    </dgm:pt>
    <dgm:pt modelId="{B2F0B97C-DA4A-444C-B74D-DBD44F28BA46}" type="pres">
      <dgm:prSet presAssocID="{AE8A380A-0AAC-49D3-949E-D133285EC311}" presName="Name37" presStyleLbl="parChTrans1D2" presStyleIdx="4" presStyleCnt="7"/>
      <dgm:spPr/>
    </dgm:pt>
    <dgm:pt modelId="{C9C0E722-18A1-4FF3-BD46-806C903FBC32}" type="pres">
      <dgm:prSet presAssocID="{B39F7543-81AF-4B75-86EE-F667608AF309}" presName="hierRoot2" presStyleCnt="0">
        <dgm:presLayoutVars>
          <dgm:hierBranch val="init"/>
        </dgm:presLayoutVars>
      </dgm:prSet>
      <dgm:spPr/>
    </dgm:pt>
    <dgm:pt modelId="{37FBFC97-A05C-49FC-A9CD-C0C7B36D26E3}" type="pres">
      <dgm:prSet presAssocID="{B39F7543-81AF-4B75-86EE-F667608AF309}" presName="rootComposite" presStyleCnt="0"/>
      <dgm:spPr/>
    </dgm:pt>
    <dgm:pt modelId="{78A742E8-5AE6-4DA4-AAB6-10C8C113001D}" type="pres">
      <dgm:prSet presAssocID="{B39F7543-81AF-4B75-86EE-F667608AF309}" presName="rootText" presStyleLbl="node2" presStyleIdx="4" presStyleCnt="6" custScaleY="233907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CD1F8CD6-FF2D-4156-B660-160CEF1DD193}" type="pres">
      <dgm:prSet presAssocID="{B39F7543-81AF-4B75-86EE-F667608AF309}" presName="rootConnector" presStyleLbl="node2" presStyleIdx="4" presStyleCnt="6"/>
      <dgm:spPr/>
    </dgm:pt>
    <dgm:pt modelId="{43B4B78C-7D09-47CF-BA19-916E7DAA381D}" type="pres">
      <dgm:prSet presAssocID="{B39F7543-81AF-4B75-86EE-F667608AF309}" presName="hierChild4" presStyleCnt="0"/>
      <dgm:spPr/>
    </dgm:pt>
    <dgm:pt modelId="{372FCFE6-C458-43BA-B7FD-EFEF79A1145B}" type="pres">
      <dgm:prSet presAssocID="{B39F7543-81AF-4B75-86EE-F667608AF309}" presName="hierChild5" presStyleCnt="0"/>
      <dgm:spPr/>
    </dgm:pt>
    <dgm:pt modelId="{6BFF9BC4-1E78-40F3-9481-B6F08E2F2C4A}" type="pres">
      <dgm:prSet presAssocID="{CBB4136F-B318-49D2-8D03-9019E65BE45F}" presName="Name37" presStyleLbl="parChTrans1D2" presStyleIdx="5" presStyleCnt="7"/>
      <dgm:spPr/>
    </dgm:pt>
    <dgm:pt modelId="{5FDE0CDA-C17E-4681-8B56-33909539D61F}" type="pres">
      <dgm:prSet presAssocID="{E32FF6A4-41D2-40B4-BC27-9D04CAB1964D}" presName="hierRoot2" presStyleCnt="0">
        <dgm:presLayoutVars>
          <dgm:hierBranch val="init"/>
        </dgm:presLayoutVars>
      </dgm:prSet>
      <dgm:spPr/>
    </dgm:pt>
    <dgm:pt modelId="{62EED6BC-9F01-4AA8-9A83-1F6F8B128EF7}" type="pres">
      <dgm:prSet presAssocID="{E32FF6A4-41D2-40B4-BC27-9D04CAB1964D}" presName="rootComposite" presStyleCnt="0"/>
      <dgm:spPr/>
    </dgm:pt>
    <dgm:pt modelId="{5E31517F-C414-484A-BB77-A99138798D38}" type="pres">
      <dgm:prSet presAssocID="{E32FF6A4-41D2-40B4-BC27-9D04CAB1964D}" presName="rootText" presStyleLbl="node2" presStyleIdx="5" presStyleCnt="6" custScaleY="236888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F6349CD7-81A2-4105-A23D-A2A126EAAC5A}" type="pres">
      <dgm:prSet presAssocID="{E32FF6A4-41D2-40B4-BC27-9D04CAB1964D}" presName="rootConnector" presStyleLbl="node2" presStyleIdx="5" presStyleCnt="6"/>
      <dgm:spPr/>
    </dgm:pt>
    <dgm:pt modelId="{7A402F6E-70BD-4931-8682-45D84E3613D7}" type="pres">
      <dgm:prSet presAssocID="{E32FF6A4-41D2-40B4-BC27-9D04CAB1964D}" presName="hierChild4" presStyleCnt="0"/>
      <dgm:spPr/>
    </dgm:pt>
    <dgm:pt modelId="{C41E6278-8040-4CBB-85A3-D1F550FC071E}" type="pres">
      <dgm:prSet presAssocID="{E32FF6A4-41D2-40B4-BC27-9D04CAB1964D}" presName="hierChild5" presStyleCnt="0"/>
      <dgm:spPr/>
    </dgm:pt>
    <dgm:pt modelId="{99914D11-5FC6-4C3E-96E5-946DA48FA162}" type="pres">
      <dgm:prSet presAssocID="{D34203CB-AD0E-41C5-B4B0-E1564C65B69D}" presName="hierChild3" presStyleCnt="0"/>
      <dgm:spPr/>
    </dgm:pt>
    <dgm:pt modelId="{E16E4AF3-FEF3-48B1-B9A8-B0E36459249E}" type="pres">
      <dgm:prSet presAssocID="{F4B6DA54-37EB-4324-80CA-FD83699AF2A7}" presName="Name111" presStyleLbl="parChTrans1D2" presStyleIdx="6" presStyleCnt="7"/>
      <dgm:spPr/>
    </dgm:pt>
    <dgm:pt modelId="{914A04B2-ADAB-4C02-A93D-3DE9B5CD8836}" type="pres">
      <dgm:prSet presAssocID="{54E3F436-3236-4622-8AF8-95FE0E1ECF48}" presName="hierRoot3" presStyleCnt="0">
        <dgm:presLayoutVars>
          <dgm:hierBranch val="init"/>
        </dgm:presLayoutVars>
      </dgm:prSet>
      <dgm:spPr/>
    </dgm:pt>
    <dgm:pt modelId="{9A281FE4-004B-4A27-8AEE-75934F3BFFF1}" type="pres">
      <dgm:prSet presAssocID="{54E3F436-3236-4622-8AF8-95FE0E1ECF48}" presName="rootComposite3" presStyleCnt="0"/>
      <dgm:spPr/>
    </dgm:pt>
    <dgm:pt modelId="{53F89857-5741-4780-9D28-5AE8EF31759B}" type="pres">
      <dgm:prSet presAssocID="{54E3F436-3236-4622-8AF8-95FE0E1ECF48}" presName="rootText3" presStyleLbl="asst1" presStyleIdx="0" presStyleCnt="1">
        <dgm:presLayoutVars>
          <dgm:chPref val="3"/>
        </dgm:presLayoutVars>
      </dgm:prSet>
      <dgm:spPr/>
    </dgm:pt>
    <dgm:pt modelId="{E2CA1E76-1E64-4B39-80C2-A27F09060BB5}" type="pres">
      <dgm:prSet presAssocID="{54E3F436-3236-4622-8AF8-95FE0E1ECF48}" presName="rootConnector3" presStyleLbl="asst1" presStyleIdx="0" presStyleCnt="1"/>
      <dgm:spPr/>
    </dgm:pt>
    <dgm:pt modelId="{C4C38B21-33EA-4DEF-A60C-26DF68AB0670}" type="pres">
      <dgm:prSet presAssocID="{54E3F436-3236-4622-8AF8-95FE0E1ECF48}" presName="hierChild6" presStyleCnt="0"/>
      <dgm:spPr/>
    </dgm:pt>
    <dgm:pt modelId="{FD92B333-3128-4F07-A872-5C65F6AC8563}" type="pres">
      <dgm:prSet presAssocID="{54E3F436-3236-4622-8AF8-95FE0E1ECF48}" presName="hierChild7" presStyleCnt="0"/>
      <dgm:spPr/>
    </dgm:pt>
  </dgm:ptLst>
  <dgm:cxnLst>
    <dgm:cxn modelId="{0AF92F31-2DBE-492F-9393-1607FAC11E32}" type="presOf" srcId="{7F2AE998-87DD-47BA-A3A6-F8203E54A6BD}" destId="{B0EE116C-2ED1-44BF-9345-8E75E2D6C951}" srcOrd="0" destOrd="0" presId="urn:microsoft.com/office/officeart/2005/8/layout/orgChart1"/>
    <dgm:cxn modelId="{D2B25E88-98C8-461E-87F5-9ACB7520ECAF}" type="presOf" srcId="{D34203CB-AD0E-41C5-B4B0-E1564C65B69D}" destId="{D03B4408-3583-4215-9952-D699B17A262A}" srcOrd="0" destOrd="0" presId="urn:microsoft.com/office/officeart/2005/8/layout/orgChart1"/>
    <dgm:cxn modelId="{3CAB611A-2CDF-4F99-83B0-93A145F20004}" type="presOf" srcId="{F4B6DA54-37EB-4324-80CA-FD83699AF2A7}" destId="{E16E4AF3-FEF3-48B1-B9A8-B0E36459249E}" srcOrd="0" destOrd="0" presId="urn:microsoft.com/office/officeart/2005/8/layout/orgChart1"/>
    <dgm:cxn modelId="{C1E5564F-63F3-4EBB-B7FC-391722093A0E}" srcId="{D34203CB-AD0E-41C5-B4B0-E1564C65B69D}" destId="{145E6D51-04E2-4C8C-9E4E-98FA120CF0B6}" srcOrd="2" destOrd="0" parTransId="{223B8923-B806-4392-B523-C6DD77155ADF}" sibTransId="{CC3C0AE2-EAD8-41C5-A011-4F5EA57C9622}"/>
    <dgm:cxn modelId="{B2B2F8E4-A212-4C1D-9644-00E71DAA3E29}" type="presOf" srcId="{223B8923-B806-4392-B523-C6DD77155ADF}" destId="{820B1863-C44F-43C1-B3FE-FB95B59E2538}" srcOrd="0" destOrd="0" presId="urn:microsoft.com/office/officeart/2005/8/layout/orgChart1"/>
    <dgm:cxn modelId="{BEABE802-0397-43AE-9601-DDC437FA42F8}" type="presOf" srcId="{2752EC9F-DE26-4EE6-B031-EF2034368D10}" destId="{0D3E7C70-5756-49AB-B0A7-5775D72D5CDA}" srcOrd="0" destOrd="0" presId="urn:microsoft.com/office/officeart/2005/8/layout/orgChart1"/>
    <dgm:cxn modelId="{BA5BE8A7-8A16-46F4-953C-D7F12A82D173}" type="presOf" srcId="{3814B5FD-E3F6-4340-8E75-C5A129C89AD0}" destId="{34FC00A6-3742-45AB-9FC3-94C0BA7DC98F}" srcOrd="0" destOrd="0" presId="urn:microsoft.com/office/officeart/2005/8/layout/orgChart1"/>
    <dgm:cxn modelId="{52135DCC-F02B-4BBC-B3DB-BFF1637EDE07}" type="presOf" srcId="{145E6D51-04E2-4C8C-9E4E-98FA120CF0B6}" destId="{0A76B910-EFB9-4EFD-81B8-D07324B1468B}" srcOrd="0" destOrd="0" presId="urn:microsoft.com/office/officeart/2005/8/layout/orgChart1"/>
    <dgm:cxn modelId="{BFB6114F-54E9-42DB-94F6-F81FA50C7365}" type="presOf" srcId="{AE8A380A-0AAC-49D3-949E-D133285EC311}" destId="{B2F0B97C-DA4A-444C-B74D-DBD44F28BA46}" srcOrd="0" destOrd="0" presId="urn:microsoft.com/office/officeart/2005/8/layout/orgChart1"/>
    <dgm:cxn modelId="{58DC8A7B-CB39-4448-9388-6BED3DBA5BFF}" type="presOf" srcId="{72C51D95-C848-42F1-8196-F92DFF78A33E}" destId="{C24B881E-0857-470F-AFC8-541BBCD397F1}" srcOrd="1" destOrd="0" presId="urn:microsoft.com/office/officeart/2005/8/layout/orgChart1"/>
    <dgm:cxn modelId="{7B4C3C91-15FA-442A-899F-3C947DE18119}" type="presOf" srcId="{93AF4B3F-92AE-4F24-922E-415B148D4BCA}" destId="{B3AE32E7-AFC1-4CD7-B3F9-ADBFC5B2C9D5}" srcOrd="0" destOrd="0" presId="urn:microsoft.com/office/officeart/2005/8/layout/orgChart1"/>
    <dgm:cxn modelId="{40FC06F8-3F26-4901-BB31-D34DAA179183}" type="presOf" srcId="{B39F7543-81AF-4B75-86EE-F667608AF309}" destId="{CD1F8CD6-FF2D-4156-B660-160CEF1DD193}" srcOrd="1" destOrd="0" presId="urn:microsoft.com/office/officeart/2005/8/layout/orgChart1"/>
    <dgm:cxn modelId="{EA475B70-32AB-415A-8DC1-7F73F4653662}" srcId="{D34203CB-AD0E-41C5-B4B0-E1564C65B69D}" destId="{93AF4B3F-92AE-4F24-922E-415B148D4BCA}" srcOrd="4" destOrd="0" parTransId="{3814B5FD-E3F6-4340-8E75-C5A129C89AD0}" sibTransId="{CF8370C0-E0D7-4B21-953C-997C34B6923F}"/>
    <dgm:cxn modelId="{AA4520A3-87DA-4AB8-A087-3EBAF5A2D651}" type="presOf" srcId="{B39F7543-81AF-4B75-86EE-F667608AF309}" destId="{78A742E8-5AE6-4DA4-AAB6-10C8C113001D}" srcOrd="0" destOrd="0" presId="urn:microsoft.com/office/officeart/2005/8/layout/orgChart1"/>
    <dgm:cxn modelId="{F897E80B-85DB-4896-A69C-73595432BB67}" type="presOf" srcId="{93AF4B3F-92AE-4F24-922E-415B148D4BCA}" destId="{42FFF77B-46D3-4F26-B650-1FEF7DFE3F88}" srcOrd="1" destOrd="0" presId="urn:microsoft.com/office/officeart/2005/8/layout/orgChart1"/>
    <dgm:cxn modelId="{7EB44A18-0558-4A87-A0E2-7F12428F3062}" srcId="{D34203CB-AD0E-41C5-B4B0-E1564C65B69D}" destId="{54E3F436-3236-4622-8AF8-95FE0E1ECF48}" srcOrd="0" destOrd="0" parTransId="{F4B6DA54-37EB-4324-80CA-FD83699AF2A7}" sibTransId="{272BEC6E-CD07-4A66-9B01-4720EA9A7A88}"/>
    <dgm:cxn modelId="{4974512D-6955-4AE8-885D-4CA013F525F0}" type="presOf" srcId="{B24A4A6B-A591-4D19-9ABF-CCD2880A62B7}" destId="{F267D34F-298A-4FDB-A9F5-BAD11FF38D0A}" srcOrd="0" destOrd="0" presId="urn:microsoft.com/office/officeart/2005/8/layout/orgChart1"/>
    <dgm:cxn modelId="{C5AA561B-0BA0-4823-BB03-6C58C22C65BF}" type="presOf" srcId="{2752EC9F-DE26-4EE6-B031-EF2034368D10}" destId="{03CFF17F-F20C-4944-9177-30FF2289D7D8}" srcOrd="1" destOrd="0" presId="urn:microsoft.com/office/officeart/2005/8/layout/orgChart1"/>
    <dgm:cxn modelId="{6867B342-4072-4250-946F-AF69686ECD36}" type="presOf" srcId="{72C51D95-C848-42F1-8196-F92DFF78A33E}" destId="{36DE2F53-1CD9-4FE8-A774-4B2CBFDC4986}" srcOrd="0" destOrd="0" presId="urn:microsoft.com/office/officeart/2005/8/layout/orgChart1"/>
    <dgm:cxn modelId="{315EF762-7089-41FD-BC9D-1F92AED6E301}" type="presOf" srcId="{6343E923-BA5E-4AD0-ADBA-1AD06037C33E}" destId="{23EFCC08-4713-4016-A2F6-3439C7C53EDB}" srcOrd="0" destOrd="0" presId="urn:microsoft.com/office/officeart/2005/8/layout/orgChart1"/>
    <dgm:cxn modelId="{5AB29B26-2C98-4A12-8355-6AC0131D688D}" type="presOf" srcId="{145E6D51-04E2-4C8C-9E4E-98FA120CF0B6}" destId="{C7E8A8FC-63CF-4EF8-A3D4-C2D4DAC9DDF2}" srcOrd="1" destOrd="0" presId="urn:microsoft.com/office/officeart/2005/8/layout/orgChart1"/>
    <dgm:cxn modelId="{A68DA799-BFA8-47F1-B0FC-192D4E5A3B9F}" srcId="{D34203CB-AD0E-41C5-B4B0-E1564C65B69D}" destId="{2752EC9F-DE26-4EE6-B031-EF2034368D10}" srcOrd="1" destOrd="0" parTransId="{B24A4A6B-A591-4D19-9ABF-CCD2880A62B7}" sibTransId="{53E39287-1708-4795-9577-B35514639124}"/>
    <dgm:cxn modelId="{28DD1623-AB42-49BF-84A2-45A79663BF5A}" type="presOf" srcId="{54E3F436-3236-4622-8AF8-95FE0E1ECF48}" destId="{E2CA1E76-1E64-4B39-80C2-A27F09060BB5}" srcOrd="1" destOrd="0" presId="urn:microsoft.com/office/officeart/2005/8/layout/orgChart1"/>
    <dgm:cxn modelId="{65D5D2FB-3CDD-49D7-B7B8-9630421648C5}" type="presOf" srcId="{D34203CB-AD0E-41C5-B4B0-E1564C65B69D}" destId="{F9FEE776-8D1D-4CBF-857D-BDBCFEC03FCC}" srcOrd="1" destOrd="0" presId="urn:microsoft.com/office/officeart/2005/8/layout/orgChart1"/>
    <dgm:cxn modelId="{8FCC0DC1-0ED0-4C2B-A835-B3BC2A9BF1EB}" srcId="{D34203CB-AD0E-41C5-B4B0-E1564C65B69D}" destId="{72C51D95-C848-42F1-8196-F92DFF78A33E}" srcOrd="3" destOrd="0" parTransId="{7F2AE998-87DD-47BA-A3A6-F8203E54A6BD}" sibTransId="{BF066FEA-6D31-4B40-8701-C1748A5BCDB2}"/>
    <dgm:cxn modelId="{8A11F61E-5D9B-4052-90B2-1B51AB16B117}" srcId="{6343E923-BA5E-4AD0-ADBA-1AD06037C33E}" destId="{D34203CB-AD0E-41C5-B4B0-E1564C65B69D}" srcOrd="0" destOrd="0" parTransId="{930B816F-19CF-475B-9C22-3CF047DECB43}" sibTransId="{70928451-0E0B-46B4-9B02-EDED13AEB90D}"/>
    <dgm:cxn modelId="{F0C6C970-949F-46A0-89AB-717503C8C5EC}" type="presOf" srcId="{E32FF6A4-41D2-40B4-BC27-9D04CAB1964D}" destId="{5E31517F-C414-484A-BB77-A99138798D38}" srcOrd="0" destOrd="0" presId="urn:microsoft.com/office/officeart/2005/8/layout/orgChart1"/>
    <dgm:cxn modelId="{DADA9DB4-077B-4D4B-BC83-BEEE721B2DB7}" type="presOf" srcId="{E32FF6A4-41D2-40B4-BC27-9D04CAB1964D}" destId="{F6349CD7-81A2-4105-A23D-A2A126EAAC5A}" srcOrd="1" destOrd="0" presId="urn:microsoft.com/office/officeart/2005/8/layout/orgChart1"/>
    <dgm:cxn modelId="{C4211FE1-B97E-4F3D-8E0D-412C59140029}" type="presOf" srcId="{54E3F436-3236-4622-8AF8-95FE0E1ECF48}" destId="{53F89857-5741-4780-9D28-5AE8EF31759B}" srcOrd="0" destOrd="0" presId="urn:microsoft.com/office/officeart/2005/8/layout/orgChart1"/>
    <dgm:cxn modelId="{37C240CB-CA2A-476D-B7A1-8C6C3F767813}" srcId="{D34203CB-AD0E-41C5-B4B0-E1564C65B69D}" destId="{B39F7543-81AF-4B75-86EE-F667608AF309}" srcOrd="5" destOrd="0" parTransId="{AE8A380A-0AAC-49D3-949E-D133285EC311}" sibTransId="{2A51BC08-5234-40E7-9F9F-E6D1B820E7BD}"/>
    <dgm:cxn modelId="{37A1C338-3B75-42C7-A9C3-344F2E1EA23D}" type="presOf" srcId="{CBB4136F-B318-49D2-8D03-9019E65BE45F}" destId="{6BFF9BC4-1E78-40F3-9481-B6F08E2F2C4A}" srcOrd="0" destOrd="0" presId="urn:microsoft.com/office/officeart/2005/8/layout/orgChart1"/>
    <dgm:cxn modelId="{0E3A1DB2-B138-417D-8530-FFCF438E3C08}" srcId="{D34203CB-AD0E-41C5-B4B0-E1564C65B69D}" destId="{E32FF6A4-41D2-40B4-BC27-9D04CAB1964D}" srcOrd="6" destOrd="0" parTransId="{CBB4136F-B318-49D2-8D03-9019E65BE45F}" sibTransId="{20A799B4-E00A-49BC-970B-DA54F1F3C334}"/>
    <dgm:cxn modelId="{71F34E20-72DD-4891-8624-463109F713F9}" type="presParOf" srcId="{23EFCC08-4713-4016-A2F6-3439C7C53EDB}" destId="{60ACC4A4-A006-4CFA-9CAA-2938ECEE5A94}" srcOrd="0" destOrd="0" presId="urn:microsoft.com/office/officeart/2005/8/layout/orgChart1"/>
    <dgm:cxn modelId="{6EEF6447-CC0C-436A-809C-AA7E35F1F0E4}" type="presParOf" srcId="{60ACC4A4-A006-4CFA-9CAA-2938ECEE5A94}" destId="{0D3F8479-EA80-4910-8618-17F0B1B09509}" srcOrd="0" destOrd="0" presId="urn:microsoft.com/office/officeart/2005/8/layout/orgChart1"/>
    <dgm:cxn modelId="{D2A92CDA-6A55-47C5-90E7-D5FE22851475}" type="presParOf" srcId="{0D3F8479-EA80-4910-8618-17F0B1B09509}" destId="{D03B4408-3583-4215-9952-D699B17A262A}" srcOrd="0" destOrd="0" presId="urn:microsoft.com/office/officeart/2005/8/layout/orgChart1"/>
    <dgm:cxn modelId="{CF0E96CC-9B6D-41EB-8770-11C2BF35B91D}" type="presParOf" srcId="{0D3F8479-EA80-4910-8618-17F0B1B09509}" destId="{F9FEE776-8D1D-4CBF-857D-BDBCFEC03FCC}" srcOrd="1" destOrd="0" presId="urn:microsoft.com/office/officeart/2005/8/layout/orgChart1"/>
    <dgm:cxn modelId="{2F5F38C4-BDAF-4F21-9C2E-96A482869E5E}" type="presParOf" srcId="{60ACC4A4-A006-4CFA-9CAA-2938ECEE5A94}" destId="{7EF8C1F2-8422-4ECF-A8C7-5FD7284F5996}" srcOrd="1" destOrd="0" presId="urn:microsoft.com/office/officeart/2005/8/layout/orgChart1"/>
    <dgm:cxn modelId="{B3B40192-39FA-4236-AA55-A6605EAC36CA}" type="presParOf" srcId="{7EF8C1F2-8422-4ECF-A8C7-5FD7284F5996}" destId="{F267D34F-298A-4FDB-A9F5-BAD11FF38D0A}" srcOrd="0" destOrd="0" presId="urn:microsoft.com/office/officeart/2005/8/layout/orgChart1"/>
    <dgm:cxn modelId="{27091106-9949-4D4A-B417-466D4F392381}" type="presParOf" srcId="{7EF8C1F2-8422-4ECF-A8C7-5FD7284F5996}" destId="{0E24C9B1-B6BD-4315-918B-3C5970DE6796}" srcOrd="1" destOrd="0" presId="urn:microsoft.com/office/officeart/2005/8/layout/orgChart1"/>
    <dgm:cxn modelId="{7F730F63-FD25-418C-BC05-E66A213FC2B9}" type="presParOf" srcId="{0E24C9B1-B6BD-4315-918B-3C5970DE6796}" destId="{CEFDD3AF-EA54-4DFD-A8E8-25AFE0B30818}" srcOrd="0" destOrd="0" presId="urn:microsoft.com/office/officeart/2005/8/layout/orgChart1"/>
    <dgm:cxn modelId="{6A71D062-2EDE-4FA8-B1B9-2D0E89E40FD6}" type="presParOf" srcId="{CEFDD3AF-EA54-4DFD-A8E8-25AFE0B30818}" destId="{0D3E7C70-5756-49AB-B0A7-5775D72D5CDA}" srcOrd="0" destOrd="0" presId="urn:microsoft.com/office/officeart/2005/8/layout/orgChart1"/>
    <dgm:cxn modelId="{6A83BE08-5ECA-44E3-B598-924BA0DF1E65}" type="presParOf" srcId="{CEFDD3AF-EA54-4DFD-A8E8-25AFE0B30818}" destId="{03CFF17F-F20C-4944-9177-30FF2289D7D8}" srcOrd="1" destOrd="0" presId="urn:microsoft.com/office/officeart/2005/8/layout/orgChart1"/>
    <dgm:cxn modelId="{5CAEFDCA-2570-4E46-AD4D-C36F071C14D0}" type="presParOf" srcId="{0E24C9B1-B6BD-4315-918B-3C5970DE6796}" destId="{D8F09D27-0C93-430C-8619-8E0B4177FA6C}" srcOrd="1" destOrd="0" presId="urn:microsoft.com/office/officeart/2005/8/layout/orgChart1"/>
    <dgm:cxn modelId="{258B7DD8-51F1-4E57-BAD0-BAF234E95D59}" type="presParOf" srcId="{0E24C9B1-B6BD-4315-918B-3C5970DE6796}" destId="{DCC32C85-538A-4285-9978-D812EE62F209}" srcOrd="2" destOrd="0" presId="urn:microsoft.com/office/officeart/2005/8/layout/orgChart1"/>
    <dgm:cxn modelId="{226868A5-A21B-40A1-B212-09F85B00CE85}" type="presParOf" srcId="{7EF8C1F2-8422-4ECF-A8C7-5FD7284F5996}" destId="{820B1863-C44F-43C1-B3FE-FB95B59E2538}" srcOrd="2" destOrd="0" presId="urn:microsoft.com/office/officeart/2005/8/layout/orgChart1"/>
    <dgm:cxn modelId="{F6A180C7-C9BF-4E34-A052-5DAD616661B2}" type="presParOf" srcId="{7EF8C1F2-8422-4ECF-A8C7-5FD7284F5996}" destId="{BAFD53A9-81D1-4AF8-A783-3DBEFDB59402}" srcOrd="3" destOrd="0" presId="urn:microsoft.com/office/officeart/2005/8/layout/orgChart1"/>
    <dgm:cxn modelId="{234B7B0F-EDA9-4168-B2A4-43BEF5E4415D}" type="presParOf" srcId="{BAFD53A9-81D1-4AF8-A783-3DBEFDB59402}" destId="{9858F8D0-49B5-4A07-B38A-AEAD81C44EE9}" srcOrd="0" destOrd="0" presId="urn:microsoft.com/office/officeart/2005/8/layout/orgChart1"/>
    <dgm:cxn modelId="{0A3EDF9F-4ACC-4ABA-B121-525D77669A4B}" type="presParOf" srcId="{9858F8D0-49B5-4A07-B38A-AEAD81C44EE9}" destId="{0A76B910-EFB9-4EFD-81B8-D07324B1468B}" srcOrd="0" destOrd="0" presId="urn:microsoft.com/office/officeart/2005/8/layout/orgChart1"/>
    <dgm:cxn modelId="{1243E72F-D59F-4AC8-926D-D7E5AC622E35}" type="presParOf" srcId="{9858F8D0-49B5-4A07-B38A-AEAD81C44EE9}" destId="{C7E8A8FC-63CF-4EF8-A3D4-C2D4DAC9DDF2}" srcOrd="1" destOrd="0" presId="urn:microsoft.com/office/officeart/2005/8/layout/orgChart1"/>
    <dgm:cxn modelId="{7A60058F-080E-4C5A-BB74-74C5457FEC6B}" type="presParOf" srcId="{BAFD53A9-81D1-4AF8-A783-3DBEFDB59402}" destId="{4795FF55-80B9-40F0-B36D-3BA5003F3CF5}" srcOrd="1" destOrd="0" presId="urn:microsoft.com/office/officeart/2005/8/layout/orgChart1"/>
    <dgm:cxn modelId="{82F549AF-BA99-493E-8F4A-92F8DE9F4D57}" type="presParOf" srcId="{BAFD53A9-81D1-4AF8-A783-3DBEFDB59402}" destId="{A3B56AA1-EE6C-477F-82A6-91D4FB85FF54}" srcOrd="2" destOrd="0" presId="urn:microsoft.com/office/officeart/2005/8/layout/orgChart1"/>
    <dgm:cxn modelId="{CFDDED79-2B71-491C-A1BA-51F20984574A}" type="presParOf" srcId="{7EF8C1F2-8422-4ECF-A8C7-5FD7284F5996}" destId="{B0EE116C-2ED1-44BF-9345-8E75E2D6C951}" srcOrd="4" destOrd="0" presId="urn:microsoft.com/office/officeart/2005/8/layout/orgChart1"/>
    <dgm:cxn modelId="{CA5CCED8-6795-426B-ADAC-D303407C9D7B}" type="presParOf" srcId="{7EF8C1F2-8422-4ECF-A8C7-5FD7284F5996}" destId="{50CD9E31-3975-4655-B4B0-F72C01E631DA}" srcOrd="5" destOrd="0" presId="urn:microsoft.com/office/officeart/2005/8/layout/orgChart1"/>
    <dgm:cxn modelId="{A1321031-4E83-4691-9D92-0CEBCC608845}" type="presParOf" srcId="{50CD9E31-3975-4655-B4B0-F72C01E631DA}" destId="{E93CDD27-46BB-4A1E-80A1-9BE119EF409E}" srcOrd="0" destOrd="0" presId="urn:microsoft.com/office/officeart/2005/8/layout/orgChart1"/>
    <dgm:cxn modelId="{03180DB2-4419-42DE-A298-1377E469B8C2}" type="presParOf" srcId="{E93CDD27-46BB-4A1E-80A1-9BE119EF409E}" destId="{36DE2F53-1CD9-4FE8-A774-4B2CBFDC4986}" srcOrd="0" destOrd="0" presId="urn:microsoft.com/office/officeart/2005/8/layout/orgChart1"/>
    <dgm:cxn modelId="{E859A763-D376-49D9-97E8-3BEE340E66E0}" type="presParOf" srcId="{E93CDD27-46BB-4A1E-80A1-9BE119EF409E}" destId="{C24B881E-0857-470F-AFC8-541BBCD397F1}" srcOrd="1" destOrd="0" presId="urn:microsoft.com/office/officeart/2005/8/layout/orgChart1"/>
    <dgm:cxn modelId="{BE99F43A-25B0-4E61-900B-684927A837FA}" type="presParOf" srcId="{50CD9E31-3975-4655-B4B0-F72C01E631DA}" destId="{B0DDAA78-6D2C-4256-AD04-E29F02563D04}" srcOrd="1" destOrd="0" presId="urn:microsoft.com/office/officeart/2005/8/layout/orgChart1"/>
    <dgm:cxn modelId="{D8F85AF5-6617-425C-A00C-186B087C2987}" type="presParOf" srcId="{50CD9E31-3975-4655-B4B0-F72C01E631DA}" destId="{324DECCD-F434-47CD-BCD0-1CE710EF2AAC}" srcOrd="2" destOrd="0" presId="urn:microsoft.com/office/officeart/2005/8/layout/orgChart1"/>
    <dgm:cxn modelId="{D9A0DE3B-3BA1-4F5D-B80A-AB297FC06913}" type="presParOf" srcId="{7EF8C1F2-8422-4ECF-A8C7-5FD7284F5996}" destId="{34FC00A6-3742-45AB-9FC3-94C0BA7DC98F}" srcOrd="6" destOrd="0" presId="urn:microsoft.com/office/officeart/2005/8/layout/orgChart1"/>
    <dgm:cxn modelId="{270CB785-6373-4026-A8C4-50F280597C78}" type="presParOf" srcId="{7EF8C1F2-8422-4ECF-A8C7-5FD7284F5996}" destId="{A3932FB0-CFC5-4DFB-966F-A1DC8C2C5058}" srcOrd="7" destOrd="0" presId="urn:microsoft.com/office/officeart/2005/8/layout/orgChart1"/>
    <dgm:cxn modelId="{165EAF98-B686-47A5-90FC-0B345BBAE308}" type="presParOf" srcId="{A3932FB0-CFC5-4DFB-966F-A1DC8C2C5058}" destId="{2ED5E7D4-DEE1-4EE9-80F9-759FECD56979}" srcOrd="0" destOrd="0" presId="urn:microsoft.com/office/officeart/2005/8/layout/orgChart1"/>
    <dgm:cxn modelId="{54ECE06E-6021-4D64-A1D1-BD7126455BCD}" type="presParOf" srcId="{2ED5E7D4-DEE1-4EE9-80F9-759FECD56979}" destId="{B3AE32E7-AFC1-4CD7-B3F9-ADBFC5B2C9D5}" srcOrd="0" destOrd="0" presId="urn:microsoft.com/office/officeart/2005/8/layout/orgChart1"/>
    <dgm:cxn modelId="{440DDF24-8C36-47B8-8E21-01BB2301A1AB}" type="presParOf" srcId="{2ED5E7D4-DEE1-4EE9-80F9-759FECD56979}" destId="{42FFF77B-46D3-4F26-B650-1FEF7DFE3F88}" srcOrd="1" destOrd="0" presId="urn:microsoft.com/office/officeart/2005/8/layout/orgChart1"/>
    <dgm:cxn modelId="{DBC88B65-748F-4AD4-9350-4EACE78C75A5}" type="presParOf" srcId="{A3932FB0-CFC5-4DFB-966F-A1DC8C2C5058}" destId="{20307CD6-49A9-4672-AA1C-EF7014DD7F60}" srcOrd="1" destOrd="0" presId="urn:microsoft.com/office/officeart/2005/8/layout/orgChart1"/>
    <dgm:cxn modelId="{D7658589-48A2-4ECA-BA4D-8C79982AD09F}" type="presParOf" srcId="{A3932FB0-CFC5-4DFB-966F-A1DC8C2C5058}" destId="{81E52575-174D-48B2-A54A-192AE7ED2FC3}" srcOrd="2" destOrd="0" presId="urn:microsoft.com/office/officeart/2005/8/layout/orgChart1"/>
    <dgm:cxn modelId="{3D72046C-A9D0-4BFA-B017-A68970F4EC64}" type="presParOf" srcId="{7EF8C1F2-8422-4ECF-A8C7-5FD7284F5996}" destId="{B2F0B97C-DA4A-444C-B74D-DBD44F28BA46}" srcOrd="8" destOrd="0" presId="urn:microsoft.com/office/officeart/2005/8/layout/orgChart1"/>
    <dgm:cxn modelId="{18395C7F-BC8A-4B91-93B7-DFA468CAABEE}" type="presParOf" srcId="{7EF8C1F2-8422-4ECF-A8C7-5FD7284F5996}" destId="{C9C0E722-18A1-4FF3-BD46-806C903FBC32}" srcOrd="9" destOrd="0" presId="urn:microsoft.com/office/officeart/2005/8/layout/orgChart1"/>
    <dgm:cxn modelId="{A6322605-20E7-4A60-A97B-270026484DED}" type="presParOf" srcId="{C9C0E722-18A1-4FF3-BD46-806C903FBC32}" destId="{37FBFC97-A05C-49FC-A9CD-C0C7B36D26E3}" srcOrd="0" destOrd="0" presId="urn:microsoft.com/office/officeart/2005/8/layout/orgChart1"/>
    <dgm:cxn modelId="{B2380AC5-4DE2-44E9-9AC0-A168F7261CA9}" type="presParOf" srcId="{37FBFC97-A05C-49FC-A9CD-C0C7B36D26E3}" destId="{78A742E8-5AE6-4DA4-AAB6-10C8C113001D}" srcOrd="0" destOrd="0" presId="urn:microsoft.com/office/officeart/2005/8/layout/orgChart1"/>
    <dgm:cxn modelId="{86A80732-9A60-40EA-B64C-B60D3790CBAD}" type="presParOf" srcId="{37FBFC97-A05C-49FC-A9CD-C0C7B36D26E3}" destId="{CD1F8CD6-FF2D-4156-B660-160CEF1DD193}" srcOrd="1" destOrd="0" presId="urn:microsoft.com/office/officeart/2005/8/layout/orgChart1"/>
    <dgm:cxn modelId="{39D4DB36-3012-4C1D-B988-598675606B23}" type="presParOf" srcId="{C9C0E722-18A1-4FF3-BD46-806C903FBC32}" destId="{43B4B78C-7D09-47CF-BA19-916E7DAA381D}" srcOrd="1" destOrd="0" presId="urn:microsoft.com/office/officeart/2005/8/layout/orgChart1"/>
    <dgm:cxn modelId="{6805A788-2CF0-4A97-8F55-72CCAC91676E}" type="presParOf" srcId="{C9C0E722-18A1-4FF3-BD46-806C903FBC32}" destId="{372FCFE6-C458-43BA-B7FD-EFEF79A1145B}" srcOrd="2" destOrd="0" presId="urn:microsoft.com/office/officeart/2005/8/layout/orgChart1"/>
    <dgm:cxn modelId="{F2812F28-62AE-484F-B8AA-81611C0A6C39}" type="presParOf" srcId="{7EF8C1F2-8422-4ECF-A8C7-5FD7284F5996}" destId="{6BFF9BC4-1E78-40F3-9481-B6F08E2F2C4A}" srcOrd="10" destOrd="0" presId="urn:microsoft.com/office/officeart/2005/8/layout/orgChart1"/>
    <dgm:cxn modelId="{88D5C420-EE33-4BC7-9716-975049BBF63E}" type="presParOf" srcId="{7EF8C1F2-8422-4ECF-A8C7-5FD7284F5996}" destId="{5FDE0CDA-C17E-4681-8B56-33909539D61F}" srcOrd="11" destOrd="0" presId="urn:microsoft.com/office/officeart/2005/8/layout/orgChart1"/>
    <dgm:cxn modelId="{0A8DD14D-0AD5-4876-A4BF-59F287676EF3}" type="presParOf" srcId="{5FDE0CDA-C17E-4681-8B56-33909539D61F}" destId="{62EED6BC-9F01-4AA8-9A83-1F6F8B128EF7}" srcOrd="0" destOrd="0" presId="urn:microsoft.com/office/officeart/2005/8/layout/orgChart1"/>
    <dgm:cxn modelId="{70018D47-0AF0-492B-AB7D-0FE10BFF67EF}" type="presParOf" srcId="{62EED6BC-9F01-4AA8-9A83-1F6F8B128EF7}" destId="{5E31517F-C414-484A-BB77-A99138798D38}" srcOrd="0" destOrd="0" presId="urn:microsoft.com/office/officeart/2005/8/layout/orgChart1"/>
    <dgm:cxn modelId="{11E93294-C149-45E8-8DD9-93CF9E8BA77E}" type="presParOf" srcId="{62EED6BC-9F01-4AA8-9A83-1F6F8B128EF7}" destId="{F6349CD7-81A2-4105-A23D-A2A126EAAC5A}" srcOrd="1" destOrd="0" presId="urn:microsoft.com/office/officeart/2005/8/layout/orgChart1"/>
    <dgm:cxn modelId="{67F08A70-EF61-4747-B021-122C896A0AC1}" type="presParOf" srcId="{5FDE0CDA-C17E-4681-8B56-33909539D61F}" destId="{7A402F6E-70BD-4931-8682-45D84E3613D7}" srcOrd="1" destOrd="0" presId="urn:microsoft.com/office/officeart/2005/8/layout/orgChart1"/>
    <dgm:cxn modelId="{94C73167-C4A3-4588-9E04-69DFCA24CCDC}" type="presParOf" srcId="{5FDE0CDA-C17E-4681-8B56-33909539D61F}" destId="{C41E6278-8040-4CBB-85A3-D1F550FC071E}" srcOrd="2" destOrd="0" presId="urn:microsoft.com/office/officeart/2005/8/layout/orgChart1"/>
    <dgm:cxn modelId="{65D7B313-ACD0-4F20-81DF-46FA9C79E261}" type="presParOf" srcId="{60ACC4A4-A006-4CFA-9CAA-2938ECEE5A94}" destId="{99914D11-5FC6-4C3E-96E5-946DA48FA162}" srcOrd="2" destOrd="0" presId="urn:microsoft.com/office/officeart/2005/8/layout/orgChart1"/>
    <dgm:cxn modelId="{7488C1BB-E031-4F5A-BCC0-69BA42F23B6A}" type="presParOf" srcId="{99914D11-5FC6-4C3E-96E5-946DA48FA162}" destId="{E16E4AF3-FEF3-48B1-B9A8-B0E36459249E}" srcOrd="0" destOrd="0" presId="urn:microsoft.com/office/officeart/2005/8/layout/orgChart1"/>
    <dgm:cxn modelId="{F8425C27-1778-4CA4-ADD1-FE87B12F2C38}" type="presParOf" srcId="{99914D11-5FC6-4C3E-96E5-946DA48FA162}" destId="{914A04B2-ADAB-4C02-A93D-3DE9B5CD8836}" srcOrd="1" destOrd="0" presId="urn:microsoft.com/office/officeart/2005/8/layout/orgChart1"/>
    <dgm:cxn modelId="{98ED36E4-3C70-4891-8336-A7B8AF89E591}" type="presParOf" srcId="{914A04B2-ADAB-4C02-A93D-3DE9B5CD8836}" destId="{9A281FE4-004B-4A27-8AEE-75934F3BFFF1}" srcOrd="0" destOrd="0" presId="urn:microsoft.com/office/officeart/2005/8/layout/orgChart1"/>
    <dgm:cxn modelId="{46E4C766-6816-4841-9A5F-1D00661CB3BA}" type="presParOf" srcId="{9A281FE4-004B-4A27-8AEE-75934F3BFFF1}" destId="{53F89857-5741-4780-9D28-5AE8EF31759B}" srcOrd="0" destOrd="0" presId="urn:microsoft.com/office/officeart/2005/8/layout/orgChart1"/>
    <dgm:cxn modelId="{9363C5E6-EC3F-4BA7-8A42-F9B2595C1BA6}" type="presParOf" srcId="{9A281FE4-004B-4A27-8AEE-75934F3BFFF1}" destId="{E2CA1E76-1E64-4B39-80C2-A27F09060BB5}" srcOrd="1" destOrd="0" presId="urn:microsoft.com/office/officeart/2005/8/layout/orgChart1"/>
    <dgm:cxn modelId="{A789B0BA-6464-4ADF-93EA-2778991FB169}" type="presParOf" srcId="{914A04B2-ADAB-4C02-A93D-3DE9B5CD8836}" destId="{C4C38B21-33EA-4DEF-A60C-26DF68AB0670}" srcOrd="1" destOrd="0" presId="urn:microsoft.com/office/officeart/2005/8/layout/orgChart1"/>
    <dgm:cxn modelId="{9902E3E4-5B99-4377-8079-10DF2A2CA747}" type="presParOf" srcId="{914A04B2-ADAB-4C02-A93D-3DE9B5CD8836}" destId="{FD92B333-3128-4F07-A872-5C65F6AC856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03AF110-30FF-445F-BE3F-C80FB3AB5641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88F47A13-E3D6-4A10-8261-CE1E4F2698D3}">
      <dgm:prSet phldrT="[Texto]"/>
      <dgm:spPr/>
      <dgm:t>
        <a:bodyPr/>
        <a:lstStyle/>
        <a:p>
          <a:r>
            <a:rPr lang="es-MX" dirty="0" smtClean="0"/>
            <a:t>Universidad</a:t>
          </a:r>
          <a:endParaRPr lang="es-MX" dirty="0"/>
        </a:p>
      </dgm:t>
    </dgm:pt>
    <dgm:pt modelId="{8E10F2CD-FA09-4A3D-AF8C-EF3459635D05}" type="parTrans" cxnId="{0056F6CB-F0B4-46AB-9287-319173A79BDE}">
      <dgm:prSet/>
      <dgm:spPr/>
      <dgm:t>
        <a:bodyPr/>
        <a:lstStyle/>
        <a:p>
          <a:endParaRPr lang="es-MX"/>
        </a:p>
      </dgm:t>
    </dgm:pt>
    <dgm:pt modelId="{D1B8BA68-0CE3-491A-A9CD-CE5468B078E4}" type="sibTrans" cxnId="{0056F6CB-F0B4-46AB-9287-319173A79BDE}">
      <dgm:prSet/>
      <dgm:spPr/>
      <dgm:t>
        <a:bodyPr/>
        <a:lstStyle/>
        <a:p>
          <a:endParaRPr lang="es-MX"/>
        </a:p>
      </dgm:t>
    </dgm:pt>
    <dgm:pt modelId="{0D8DD4B9-E30F-48BA-B2A6-C31F0E94572A}" type="asst">
      <dgm:prSet phldrT="[Texto]"/>
      <dgm:spPr/>
      <dgm:t>
        <a:bodyPr/>
        <a:lstStyle/>
        <a:p>
          <a:r>
            <a:rPr lang="es-MX" dirty="0" smtClean="0"/>
            <a:t>Aspectos externos</a:t>
          </a:r>
          <a:endParaRPr lang="es-MX" dirty="0"/>
        </a:p>
      </dgm:t>
    </dgm:pt>
    <dgm:pt modelId="{68836EC7-DFFD-4109-8AEA-746EFB774FCB}" type="parTrans" cxnId="{8FE7D2FF-67AD-4C94-A1B5-44DD00F3D146}">
      <dgm:prSet/>
      <dgm:spPr/>
      <dgm:t>
        <a:bodyPr/>
        <a:lstStyle/>
        <a:p>
          <a:endParaRPr lang="es-MX"/>
        </a:p>
      </dgm:t>
    </dgm:pt>
    <dgm:pt modelId="{92A4FD7D-3AB5-496D-908C-A76FDD7D0A46}" type="sibTrans" cxnId="{8FE7D2FF-67AD-4C94-A1B5-44DD00F3D146}">
      <dgm:prSet/>
      <dgm:spPr/>
      <dgm:t>
        <a:bodyPr/>
        <a:lstStyle/>
        <a:p>
          <a:endParaRPr lang="es-MX"/>
        </a:p>
      </dgm:t>
    </dgm:pt>
    <dgm:pt modelId="{6D72B1EB-1C08-4303-821F-CD4325057C30}">
      <dgm:prSet phldrT="[Texto]"/>
      <dgm:spPr/>
      <dgm:t>
        <a:bodyPr/>
        <a:lstStyle/>
        <a:p>
          <a:r>
            <a:rPr lang="es-MX" dirty="0" smtClean="0"/>
            <a:t>Ubicación </a:t>
          </a:r>
          <a:endParaRPr lang="es-MX" dirty="0"/>
        </a:p>
      </dgm:t>
    </dgm:pt>
    <dgm:pt modelId="{FE333D3C-8296-45FB-893F-3C78FD64E0DB}" type="parTrans" cxnId="{803B2796-1148-47B6-89A1-24BB47F7C8AD}">
      <dgm:prSet/>
      <dgm:spPr/>
      <dgm:t>
        <a:bodyPr/>
        <a:lstStyle/>
        <a:p>
          <a:endParaRPr lang="es-MX"/>
        </a:p>
      </dgm:t>
    </dgm:pt>
    <dgm:pt modelId="{C73A0AC0-5DDC-44FB-8B01-DCA07365AC75}" type="sibTrans" cxnId="{803B2796-1148-47B6-89A1-24BB47F7C8AD}">
      <dgm:prSet/>
      <dgm:spPr/>
      <dgm:t>
        <a:bodyPr/>
        <a:lstStyle/>
        <a:p>
          <a:endParaRPr lang="es-MX"/>
        </a:p>
      </dgm:t>
    </dgm:pt>
    <dgm:pt modelId="{09B85CC7-E19A-47FF-BDF7-C90BE15B9BD3}">
      <dgm:prSet phldrT="[Texto]"/>
      <dgm:spPr/>
      <dgm:t>
        <a:bodyPr/>
        <a:lstStyle/>
        <a:p>
          <a:r>
            <a:rPr lang="es-MX" dirty="0" smtClean="0"/>
            <a:t>Costo </a:t>
          </a:r>
          <a:endParaRPr lang="es-MX" dirty="0"/>
        </a:p>
      </dgm:t>
    </dgm:pt>
    <dgm:pt modelId="{C8DEED4C-EDA3-4A00-B55D-4413683BCE7C}" type="parTrans" cxnId="{E02929FB-7ABA-4AB6-83CC-E762C17D61E1}">
      <dgm:prSet/>
      <dgm:spPr/>
      <dgm:t>
        <a:bodyPr/>
        <a:lstStyle/>
        <a:p>
          <a:endParaRPr lang="es-MX"/>
        </a:p>
      </dgm:t>
    </dgm:pt>
    <dgm:pt modelId="{FA3F2A56-487C-4908-A3EC-32C1FE2D72B8}" type="sibTrans" cxnId="{E02929FB-7ABA-4AB6-83CC-E762C17D61E1}">
      <dgm:prSet/>
      <dgm:spPr/>
      <dgm:t>
        <a:bodyPr/>
        <a:lstStyle/>
        <a:p>
          <a:endParaRPr lang="es-MX"/>
        </a:p>
      </dgm:t>
    </dgm:pt>
    <dgm:pt modelId="{E1EBA2C5-8499-4F95-AB7F-6363BE6CA849}">
      <dgm:prSet phldrT="[Texto]"/>
      <dgm:spPr/>
      <dgm:t>
        <a:bodyPr/>
        <a:lstStyle/>
        <a:p>
          <a:r>
            <a:rPr lang="es-MX" dirty="0" smtClean="0"/>
            <a:t>Filosofía educativa </a:t>
          </a:r>
          <a:endParaRPr lang="es-MX" dirty="0"/>
        </a:p>
      </dgm:t>
    </dgm:pt>
    <dgm:pt modelId="{56EE9382-B4B1-4AAD-AC8A-A6E973A53E99}" type="parTrans" cxnId="{F7305317-0EC5-4854-85A5-17ECAC076BE3}">
      <dgm:prSet/>
      <dgm:spPr/>
      <dgm:t>
        <a:bodyPr/>
        <a:lstStyle/>
        <a:p>
          <a:endParaRPr lang="es-MX"/>
        </a:p>
      </dgm:t>
    </dgm:pt>
    <dgm:pt modelId="{4DD99AC0-F98D-415E-9714-C550479C6069}" type="sibTrans" cxnId="{F7305317-0EC5-4854-85A5-17ECAC076BE3}">
      <dgm:prSet/>
      <dgm:spPr/>
      <dgm:t>
        <a:bodyPr/>
        <a:lstStyle/>
        <a:p>
          <a:endParaRPr lang="es-MX"/>
        </a:p>
      </dgm:t>
    </dgm:pt>
    <dgm:pt modelId="{0B486F74-089C-45F9-9E08-EEDBE4E6601F}">
      <dgm:prSet/>
      <dgm:spPr/>
      <dgm:t>
        <a:bodyPr/>
        <a:lstStyle/>
        <a:p>
          <a:r>
            <a:rPr lang="es-MX" dirty="0" smtClean="0"/>
            <a:t>Instalaciones </a:t>
          </a:r>
          <a:endParaRPr lang="es-MX" dirty="0"/>
        </a:p>
      </dgm:t>
    </dgm:pt>
    <dgm:pt modelId="{01F75040-F2EB-4F66-A23D-A4A61DB62A24}" type="parTrans" cxnId="{1F7070E6-04F5-4B2B-95CA-DAA4BD8D6D3A}">
      <dgm:prSet/>
      <dgm:spPr/>
      <dgm:t>
        <a:bodyPr/>
        <a:lstStyle/>
        <a:p>
          <a:endParaRPr lang="es-MX"/>
        </a:p>
      </dgm:t>
    </dgm:pt>
    <dgm:pt modelId="{A805CABC-21BC-4F43-B762-CFAF1E0DB202}" type="sibTrans" cxnId="{1F7070E6-04F5-4B2B-95CA-DAA4BD8D6D3A}">
      <dgm:prSet/>
      <dgm:spPr/>
      <dgm:t>
        <a:bodyPr/>
        <a:lstStyle/>
        <a:p>
          <a:endParaRPr lang="es-MX"/>
        </a:p>
      </dgm:t>
    </dgm:pt>
    <dgm:pt modelId="{16B55A63-74A6-45BC-9A62-31440CD85FA6}">
      <dgm:prSet/>
      <dgm:spPr/>
      <dgm:t>
        <a:bodyPr/>
        <a:lstStyle/>
        <a:p>
          <a:r>
            <a:rPr lang="es-MX" dirty="0" smtClean="0"/>
            <a:t>Exámenes de admisión </a:t>
          </a:r>
          <a:endParaRPr lang="es-MX" dirty="0"/>
        </a:p>
      </dgm:t>
    </dgm:pt>
    <dgm:pt modelId="{3723B4C1-D145-4A5E-A9BF-D103872875D1}" type="parTrans" cxnId="{DC72E549-9553-49A9-BE52-56DFF8986207}">
      <dgm:prSet/>
      <dgm:spPr/>
      <dgm:t>
        <a:bodyPr/>
        <a:lstStyle/>
        <a:p>
          <a:endParaRPr lang="es-MX"/>
        </a:p>
      </dgm:t>
    </dgm:pt>
    <dgm:pt modelId="{2D5B8C96-F624-4C93-B051-077E8439D066}" type="sibTrans" cxnId="{DC72E549-9553-49A9-BE52-56DFF8986207}">
      <dgm:prSet/>
      <dgm:spPr/>
      <dgm:t>
        <a:bodyPr/>
        <a:lstStyle/>
        <a:p>
          <a:endParaRPr lang="es-MX"/>
        </a:p>
      </dgm:t>
    </dgm:pt>
    <dgm:pt modelId="{58D68C02-7068-4A28-856A-8A48CFDA6073}">
      <dgm:prSet/>
      <dgm:spPr/>
      <dgm:t>
        <a:bodyPr/>
        <a:lstStyle/>
        <a:p>
          <a:pPr algn="just"/>
          <a:r>
            <a:rPr lang="es-MX" dirty="0" smtClean="0"/>
            <a:t>-Transporte y facilidades de acceso</a:t>
          </a:r>
          <a:endParaRPr lang="es-MX" dirty="0"/>
        </a:p>
      </dgm:t>
    </dgm:pt>
    <dgm:pt modelId="{C7F64011-F644-4272-95CB-A01C0B4562AB}" type="parTrans" cxnId="{3AB115C4-29AB-4FB5-B882-7B1E0477F002}">
      <dgm:prSet/>
      <dgm:spPr/>
      <dgm:t>
        <a:bodyPr/>
        <a:lstStyle/>
        <a:p>
          <a:endParaRPr lang="es-MX"/>
        </a:p>
      </dgm:t>
    </dgm:pt>
    <dgm:pt modelId="{335969A0-F23F-479F-AD82-60256090F613}" type="sibTrans" cxnId="{3AB115C4-29AB-4FB5-B882-7B1E0477F002}">
      <dgm:prSet/>
      <dgm:spPr/>
      <dgm:t>
        <a:bodyPr/>
        <a:lstStyle/>
        <a:p>
          <a:endParaRPr lang="es-MX"/>
        </a:p>
      </dgm:t>
    </dgm:pt>
    <dgm:pt modelId="{41E036D4-1BF0-4970-8748-B99ED8AB8AAB}">
      <dgm:prSet/>
      <dgm:spPr/>
      <dgm:t>
        <a:bodyPr/>
        <a:lstStyle/>
        <a:p>
          <a:pPr algn="just"/>
          <a:r>
            <a:rPr lang="es-MX" dirty="0" smtClean="0"/>
            <a:t>-Planes de financiamiento y becas </a:t>
          </a:r>
        </a:p>
        <a:p>
          <a:pPr algn="just"/>
          <a:r>
            <a:rPr lang="es-MX" dirty="0" smtClean="0"/>
            <a:t>-Formas de pago</a:t>
          </a:r>
          <a:endParaRPr lang="es-MX" dirty="0"/>
        </a:p>
      </dgm:t>
    </dgm:pt>
    <dgm:pt modelId="{B620087A-8232-476B-A28E-A1D70CCBDD96}" type="parTrans" cxnId="{E9330D74-5A26-4B1B-A229-64F8218F2282}">
      <dgm:prSet/>
      <dgm:spPr/>
      <dgm:t>
        <a:bodyPr/>
        <a:lstStyle/>
        <a:p>
          <a:endParaRPr lang="es-MX"/>
        </a:p>
      </dgm:t>
    </dgm:pt>
    <dgm:pt modelId="{C37D41FB-5D18-4CAC-8264-E8BD546C5D82}" type="sibTrans" cxnId="{E9330D74-5A26-4B1B-A229-64F8218F2282}">
      <dgm:prSet/>
      <dgm:spPr/>
      <dgm:t>
        <a:bodyPr/>
        <a:lstStyle/>
        <a:p>
          <a:endParaRPr lang="es-MX"/>
        </a:p>
      </dgm:t>
    </dgm:pt>
    <dgm:pt modelId="{D8BC6851-B3F6-491A-8B0B-BECA3300A1A7}">
      <dgm:prSet/>
      <dgm:spPr/>
      <dgm:t>
        <a:bodyPr/>
        <a:lstStyle/>
        <a:p>
          <a:pPr algn="just"/>
          <a:r>
            <a:rPr lang="es-MX" dirty="0" smtClean="0"/>
            <a:t>-Cuerpo docente</a:t>
          </a:r>
        </a:p>
        <a:p>
          <a:pPr algn="just"/>
          <a:r>
            <a:rPr lang="es-MX" dirty="0" smtClean="0"/>
            <a:t>-Nivel académico</a:t>
          </a:r>
        </a:p>
        <a:p>
          <a:pPr algn="just"/>
          <a:r>
            <a:rPr lang="es-MX" dirty="0" smtClean="0"/>
            <a:t>-Requisitos de titulación</a:t>
          </a:r>
        </a:p>
        <a:p>
          <a:pPr algn="just"/>
          <a:r>
            <a:rPr lang="es-MX" dirty="0" smtClean="0"/>
            <a:t>-Cursos propedéuticos o remediales </a:t>
          </a:r>
          <a:endParaRPr lang="es-MX" dirty="0"/>
        </a:p>
      </dgm:t>
    </dgm:pt>
    <dgm:pt modelId="{0040CD13-5CDD-4F1E-907B-2A1E9320AA18}" type="parTrans" cxnId="{5A79E4D1-5D6E-4B8B-B2EE-FBD9805D94FA}">
      <dgm:prSet/>
      <dgm:spPr/>
      <dgm:t>
        <a:bodyPr/>
        <a:lstStyle/>
        <a:p>
          <a:endParaRPr lang="es-MX"/>
        </a:p>
      </dgm:t>
    </dgm:pt>
    <dgm:pt modelId="{5239A325-1EB1-482E-85EA-3AEC5D42D479}" type="sibTrans" cxnId="{5A79E4D1-5D6E-4B8B-B2EE-FBD9805D94FA}">
      <dgm:prSet/>
      <dgm:spPr/>
      <dgm:t>
        <a:bodyPr/>
        <a:lstStyle/>
        <a:p>
          <a:endParaRPr lang="es-MX"/>
        </a:p>
      </dgm:t>
    </dgm:pt>
    <dgm:pt modelId="{CDFA6EE4-4E63-4561-8E87-518889D62150}">
      <dgm:prSet/>
      <dgm:spPr/>
      <dgm:t>
        <a:bodyPr/>
        <a:lstStyle/>
        <a:p>
          <a:pPr algn="just"/>
          <a:r>
            <a:rPr lang="es-MX" dirty="0" smtClean="0"/>
            <a:t>-Ambiente estudiantil</a:t>
          </a:r>
        </a:p>
        <a:p>
          <a:pPr algn="just"/>
          <a:r>
            <a:rPr lang="es-MX" dirty="0" smtClean="0"/>
            <a:t>-Actividades deportivas, culturales y sociales.</a:t>
          </a:r>
        </a:p>
        <a:p>
          <a:pPr algn="just"/>
          <a:r>
            <a:rPr lang="es-MX" dirty="0" smtClean="0"/>
            <a:t>-Cafetería</a:t>
          </a:r>
          <a:endParaRPr lang="es-MX" dirty="0"/>
        </a:p>
      </dgm:t>
    </dgm:pt>
    <dgm:pt modelId="{93C1F4C3-AE36-42EE-B238-E432343DEC1F}" type="parTrans" cxnId="{1D9BEB51-4A44-4501-A30F-0CC646704E87}">
      <dgm:prSet/>
      <dgm:spPr/>
      <dgm:t>
        <a:bodyPr/>
        <a:lstStyle/>
        <a:p>
          <a:endParaRPr lang="es-MX"/>
        </a:p>
      </dgm:t>
    </dgm:pt>
    <dgm:pt modelId="{03458879-C5A6-4181-9A7E-65ED579550D0}" type="sibTrans" cxnId="{1D9BEB51-4A44-4501-A30F-0CC646704E87}">
      <dgm:prSet/>
      <dgm:spPr/>
      <dgm:t>
        <a:bodyPr/>
        <a:lstStyle/>
        <a:p>
          <a:endParaRPr lang="es-MX"/>
        </a:p>
      </dgm:t>
    </dgm:pt>
    <dgm:pt modelId="{B6F9A1C0-6694-4871-ADC7-E93511C6E859}">
      <dgm:prSet/>
      <dgm:spPr/>
      <dgm:t>
        <a:bodyPr/>
        <a:lstStyle/>
        <a:p>
          <a:pPr algn="just"/>
          <a:r>
            <a:rPr lang="es-MX" dirty="0" smtClean="0"/>
            <a:t>-Requisitos </a:t>
          </a:r>
        </a:p>
        <a:p>
          <a:pPr algn="just"/>
          <a:r>
            <a:rPr lang="es-MX" dirty="0" smtClean="0"/>
            <a:t>-Fechas</a:t>
          </a:r>
        </a:p>
        <a:p>
          <a:pPr algn="just"/>
          <a:r>
            <a:rPr lang="es-MX" dirty="0" smtClean="0"/>
            <a:t>-Programa de estudios</a:t>
          </a:r>
        </a:p>
        <a:p>
          <a:pPr algn="just"/>
          <a:r>
            <a:rPr lang="es-MX" dirty="0" smtClean="0"/>
            <a:t>-Puntaje</a:t>
          </a:r>
          <a:endParaRPr lang="es-MX" dirty="0"/>
        </a:p>
      </dgm:t>
    </dgm:pt>
    <dgm:pt modelId="{222416A0-75B9-44F5-B42E-95DB756259E4}" type="parTrans" cxnId="{4BC51949-A145-4BB9-8BD9-354E5FC9B078}">
      <dgm:prSet/>
      <dgm:spPr/>
      <dgm:t>
        <a:bodyPr/>
        <a:lstStyle/>
        <a:p>
          <a:endParaRPr lang="es-MX"/>
        </a:p>
      </dgm:t>
    </dgm:pt>
    <dgm:pt modelId="{89CB238C-78C6-4ED1-84B4-6631A60C6791}" type="sibTrans" cxnId="{4BC51949-A145-4BB9-8BD9-354E5FC9B078}">
      <dgm:prSet/>
      <dgm:spPr/>
      <dgm:t>
        <a:bodyPr/>
        <a:lstStyle/>
        <a:p>
          <a:endParaRPr lang="es-MX"/>
        </a:p>
      </dgm:t>
    </dgm:pt>
    <dgm:pt modelId="{381F3DBA-110A-4A77-8A52-6AFD9DD501D9}" type="pres">
      <dgm:prSet presAssocID="{003AF110-30FF-445F-BE3F-C80FB3AB564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7285C25-9168-42EF-82B6-D776DAEBDEF0}" type="pres">
      <dgm:prSet presAssocID="{88F47A13-E3D6-4A10-8261-CE1E4F2698D3}" presName="hierRoot1" presStyleCnt="0">
        <dgm:presLayoutVars>
          <dgm:hierBranch val="init"/>
        </dgm:presLayoutVars>
      </dgm:prSet>
      <dgm:spPr/>
    </dgm:pt>
    <dgm:pt modelId="{5805D2C1-48D5-4CF3-90CA-D2709B16986E}" type="pres">
      <dgm:prSet presAssocID="{88F47A13-E3D6-4A10-8261-CE1E4F2698D3}" presName="rootComposite1" presStyleCnt="0"/>
      <dgm:spPr/>
    </dgm:pt>
    <dgm:pt modelId="{A050C9D8-1FCD-4058-BC2B-233232896E21}" type="pres">
      <dgm:prSet presAssocID="{88F47A13-E3D6-4A10-8261-CE1E4F2698D3}" presName="rootText1" presStyleLbl="node0" presStyleIdx="0" presStyleCnt="1">
        <dgm:presLayoutVars>
          <dgm:chPref val="3"/>
        </dgm:presLayoutVars>
      </dgm:prSet>
      <dgm:spPr/>
    </dgm:pt>
    <dgm:pt modelId="{48AE88CE-3B11-49F9-BBD9-05FB1A4BB132}" type="pres">
      <dgm:prSet presAssocID="{88F47A13-E3D6-4A10-8261-CE1E4F2698D3}" presName="rootConnector1" presStyleLbl="node1" presStyleIdx="0" presStyleCnt="0"/>
      <dgm:spPr/>
    </dgm:pt>
    <dgm:pt modelId="{1D91B5B5-CE83-46DB-9B34-D953961E49C2}" type="pres">
      <dgm:prSet presAssocID="{88F47A13-E3D6-4A10-8261-CE1E4F2698D3}" presName="hierChild2" presStyleCnt="0"/>
      <dgm:spPr/>
    </dgm:pt>
    <dgm:pt modelId="{4CC86E77-B031-42C4-A09A-9F86F4ED54A5}" type="pres">
      <dgm:prSet presAssocID="{FE333D3C-8296-45FB-893F-3C78FD64E0DB}" presName="Name37" presStyleLbl="parChTrans1D2" presStyleIdx="0" presStyleCnt="6"/>
      <dgm:spPr/>
    </dgm:pt>
    <dgm:pt modelId="{8FB373BC-4A3C-4132-BBC1-4792BCA4EA5C}" type="pres">
      <dgm:prSet presAssocID="{6D72B1EB-1C08-4303-821F-CD4325057C30}" presName="hierRoot2" presStyleCnt="0">
        <dgm:presLayoutVars>
          <dgm:hierBranch val="init"/>
        </dgm:presLayoutVars>
      </dgm:prSet>
      <dgm:spPr/>
    </dgm:pt>
    <dgm:pt modelId="{A2F9517D-E9A9-4D2F-BC0C-31FECF7A8536}" type="pres">
      <dgm:prSet presAssocID="{6D72B1EB-1C08-4303-821F-CD4325057C30}" presName="rootComposite" presStyleCnt="0"/>
      <dgm:spPr/>
    </dgm:pt>
    <dgm:pt modelId="{C54DFAA7-AD95-4A3D-A3B4-19A9B7D6ADA0}" type="pres">
      <dgm:prSet presAssocID="{6D72B1EB-1C08-4303-821F-CD4325057C30}" presName="rootText" presStyleLbl="node2" presStyleIdx="0" presStyleCnt="5">
        <dgm:presLayoutVars>
          <dgm:chPref val="3"/>
        </dgm:presLayoutVars>
      </dgm:prSet>
      <dgm:spPr/>
    </dgm:pt>
    <dgm:pt modelId="{E3CFAE4E-1792-479E-AE6D-FBBD9589BE61}" type="pres">
      <dgm:prSet presAssocID="{6D72B1EB-1C08-4303-821F-CD4325057C30}" presName="rootConnector" presStyleLbl="node2" presStyleIdx="0" presStyleCnt="5"/>
      <dgm:spPr/>
    </dgm:pt>
    <dgm:pt modelId="{28E83616-91C5-473F-B76A-06FE43CCDF71}" type="pres">
      <dgm:prSet presAssocID="{6D72B1EB-1C08-4303-821F-CD4325057C30}" presName="hierChild4" presStyleCnt="0"/>
      <dgm:spPr/>
    </dgm:pt>
    <dgm:pt modelId="{554054A8-328E-4E28-83B7-7779405DDD77}" type="pres">
      <dgm:prSet presAssocID="{C7F64011-F644-4272-95CB-A01C0B4562AB}" presName="Name37" presStyleLbl="parChTrans1D3" presStyleIdx="0" presStyleCnt="5"/>
      <dgm:spPr/>
    </dgm:pt>
    <dgm:pt modelId="{560E9B11-E566-418A-88D4-2E95FE3C7AD5}" type="pres">
      <dgm:prSet presAssocID="{58D68C02-7068-4A28-856A-8A48CFDA6073}" presName="hierRoot2" presStyleCnt="0">
        <dgm:presLayoutVars>
          <dgm:hierBranch val="init"/>
        </dgm:presLayoutVars>
      </dgm:prSet>
      <dgm:spPr/>
    </dgm:pt>
    <dgm:pt modelId="{54E6E3E7-D0DB-49DC-A96D-FD31AE68DA0B}" type="pres">
      <dgm:prSet presAssocID="{58D68C02-7068-4A28-856A-8A48CFDA6073}" presName="rootComposite" presStyleCnt="0"/>
      <dgm:spPr/>
    </dgm:pt>
    <dgm:pt modelId="{D8AF1207-F713-4551-A7A7-2151994147BF}" type="pres">
      <dgm:prSet presAssocID="{58D68C02-7068-4A28-856A-8A48CFDA6073}" presName="rootText" presStyleLbl="node3" presStyleIdx="0" presStyleCnt="5" custScaleY="185859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8220FED1-9D66-45BE-989D-C9CBDE11402D}" type="pres">
      <dgm:prSet presAssocID="{58D68C02-7068-4A28-856A-8A48CFDA6073}" presName="rootConnector" presStyleLbl="node3" presStyleIdx="0" presStyleCnt="5"/>
      <dgm:spPr/>
    </dgm:pt>
    <dgm:pt modelId="{1C8DFCDD-C3D3-44F4-8687-1DD5C4F14F29}" type="pres">
      <dgm:prSet presAssocID="{58D68C02-7068-4A28-856A-8A48CFDA6073}" presName="hierChild4" presStyleCnt="0"/>
      <dgm:spPr/>
    </dgm:pt>
    <dgm:pt modelId="{B154CC69-D7F8-43B7-A3ED-4E6CE6EDFBE1}" type="pres">
      <dgm:prSet presAssocID="{58D68C02-7068-4A28-856A-8A48CFDA6073}" presName="hierChild5" presStyleCnt="0"/>
      <dgm:spPr/>
    </dgm:pt>
    <dgm:pt modelId="{54622E2F-C156-462D-939E-1F74755692E3}" type="pres">
      <dgm:prSet presAssocID="{6D72B1EB-1C08-4303-821F-CD4325057C30}" presName="hierChild5" presStyleCnt="0"/>
      <dgm:spPr/>
    </dgm:pt>
    <dgm:pt modelId="{C6849CAC-0CB7-4207-9DF0-9967D07F49EF}" type="pres">
      <dgm:prSet presAssocID="{C8DEED4C-EDA3-4A00-B55D-4413683BCE7C}" presName="Name37" presStyleLbl="parChTrans1D2" presStyleIdx="1" presStyleCnt="6"/>
      <dgm:spPr/>
    </dgm:pt>
    <dgm:pt modelId="{4C74E4CA-838A-4606-8FC2-0EF1387917A8}" type="pres">
      <dgm:prSet presAssocID="{09B85CC7-E19A-47FF-BDF7-C90BE15B9BD3}" presName="hierRoot2" presStyleCnt="0">
        <dgm:presLayoutVars>
          <dgm:hierBranch val="init"/>
        </dgm:presLayoutVars>
      </dgm:prSet>
      <dgm:spPr/>
    </dgm:pt>
    <dgm:pt modelId="{DB235E5F-6F7B-4946-BD64-606F30980F31}" type="pres">
      <dgm:prSet presAssocID="{09B85CC7-E19A-47FF-BDF7-C90BE15B9BD3}" presName="rootComposite" presStyleCnt="0"/>
      <dgm:spPr/>
    </dgm:pt>
    <dgm:pt modelId="{6011CA8E-C6BD-45EB-9FB6-FC453C5F288A}" type="pres">
      <dgm:prSet presAssocID="{09B85CC7-E19A-47FF-BDF7-C90BE15B9BD3}" presName="rootText" presStyleLbl="node2" presStyleIdx="1" presStyleCnt="5">
        <dgm:presLayoutVars>
          <dgm:chPref val="3"/>
        </dgm:presLayoutVars>
      </dgm:prSet>
      <dgm:spPr/>
    </dgm:pt>
    <dgm:pt modelId="{2DA23260-C2F0-494D-ADE8-41FFB06F4C0F}" type="pres">
      <dgm:prSet presAssocID="{09B85CC7-E19A-47FF-BDF7-C90BE15B9BD3}" presName="rootConnector" presStyleLbl="node2" presStyleIdx="1" presStyleCnt="5"/>
      <dgm:spPr/>
    </dgm:pt>
    <dgm:pt modelId="{3C91CA34-471A-4F93-860A-1F8C058854B0}" type="pres">
      <dgm:prSet presAssocID="{09B85CC7-E19A-47FF-BDF7-C90BE15B9BD3}" presName="hierChild4" presStyleCnt="0"/>
      <dgm:spPr/>
    </dgm:pt>
    <dgm:pt modelId="{604F7999-AE35-4881-83DC-1ED3248A23A6}" type="pres">
      <dgm:prSet presAssocID="{B620087A-8232-476B-A28E-A1D70CCBDD96}" presName="Name37" presStyleLbl="parChTrans1D3" presStyleIdx="1" presStyleCnt="5"/>
      <dgm:spPr/>
    </dgm:pt>
    <dgm:pt modelId="{AAF6E1A2-E4B7-41ED-B39A-C4B05AD3E920}" type="pres">
      <dgm:prSet presAssocID="{41E036D4-1BF0-4970-8748-B99ED8AB8AAB}" presName="hierRoot2" presStyleCnt="0">
        <dgm:presLayoutVars>
          <dgm:hierBranch val="init"/>
        </dgm:presLayoutVars>
      </dgm:prSet>
      <dgm:spPr/>
    </dgm:pt>
    <dgm:pt modelId="{E50DBC74-9784-4534-9FCC-F1C60AEC0A82}" type="pres">
      <dgm:prSet presAssocID="{41E036D4-1BF0-4970-8748-B99ED8AB8AAB}" presName="rootComposite" presStyleCnt="0"/>
      <dgm:spPr/>
    </dgm:pt>
    <dgm:pt modelId="{1FB2AF35-BB62-4501-B31F-1C9E19164182}" type="pres">
      <dgm:prSet presAssocID="{41E036D4-1BF0-4970-8748-B99ED8AB8AAB}" presName="rootText" presStyleLbl="node3" presStyleIdx="1" presStyleCnt="5" custScaleY="194078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DD93C08E-1C1C-4EBB-BB84-7EBD2CEFC15F}" type="pres">
      <dgm:prSet presAssocID="{41E036D4-1BF0-4970-8748-B99ED8AB8AAB}" presName="rootConnector" presStyleLbl="node3" presStyleIdx="1" presStyleCnt="5"/>
      <dgm:spPr/>
    </dgm:pt>
    <dgm:pt modelId="{2CF5AE48-D4E7-461A-A5AF-BCB3913A7247}" type="pres">
      <dgm:prSet presAssocID="{41E036D4-1BF0-4970-8748-B99ED8AB8AAB}" presName="hierChild4" presStyleCnt="0"/>
      <dgm:spPr/>
    </dgm:pt>
    <dgm:pt modelId="{8C4ABED5-4522-46A6-9A78-8B3D75E35886}" type="pres">
      <dgm:prSet presAssocID="{41E036D4-1BF0-4970-8748-B99ED8AB8AAB}" presName="hierChild5" presStyleCnt="0"/>
      <dgm:spPr/>
    </dgm:pt>
    <dgm:pt modelId="{9F103DB7-CDCB-4E33-B087-A394FD17A623}" type="pres">
      <dgm:prSet presAssocID="{09B85CC7-E19A-47FF-BDF7-C90BE15B9BD3}" presName="hierChild5" presStyleCnt="0"/>
      <dgm:spPr/>
    </dgm:pt>
    <dgm:pt modelId="{1B947DE6-76BD-48E9-A2A0-A798BAE00BD3}" type="pres">
      <dgm:prSet presAssocID="{56EE9382-B4B1-4AAD-AC8A-A6E973A53E99}" presName="Name37" presStyleLbl="parChTrans1D2" presStyleIdx="2" presStyleCnt="6"/>
      <dgm:spPr/>
    </dgm:pt>
    <dgm:pt modelId="{E96E4F8B-2D77-4AC8-BA9B-F6D352EA7E70}" type="pres">
      <dgm:prSet presAssocID="{E1EBA2C5-8499-4F95-AB7F-6363BE6CA849}" presName="hierRoot2" presStyleCnt="0">
        <dgm:presLayoutVars>
          <dgm:hierBranch val="init"/>
        </dgm:presLayoutVars>
      </dgm:prSet>
      <dgm:spPr/>
    </dgm:pt>
    <dgm:pt modelId="{6C3B0FB2-80CB-4413-A768-196211AB005C}" type="pres">
      <dgm:prSet presAssocID="{E1EBA2C5-8499-4F95-AB7F-6363BE6CA849}" presName="rootComposite" presStyleCnt="0"/>
      <dgm:spPr/>
    </dgm:pt>
    <dgm:pt modelId="{13E8F5E8-2BDD-4998-ADE0-CE329FDDC180}" type="pres">
      <dgm:prSet presAssocID="{E1EBA2C5-8499-4F95-AB7F-6363BE6CA849}" presName="rootText" presStyleLbl="node2" presStyleIdx="2" presStyleCnt="5">
        <dgm:presLayoutVars>
          <dgm:chPref val="3"/>
        </dgm:presLayoutVars>
      </dgm:prSet>
      <dgm:spPr/>
    </dgm:pt>
    <dgm:pt modelId="{C15F1A0C-0484-4AB1-BC49-A30956754CD0}" type="pres">
      <dgm:prSet presAssocID="{E1EBA2C5-8499-4F95-AB7F-6363BE6CA849}" presName="rootConnector" presStyleLbl="node2" presStyleIdx="2" presStyleCnt="5"/>
      <dgm:spPr/>
    </dgm:pt>
    <dgm:pt modelId="{DB04E676-AF72-42F2-A3BC-E38D9BA27914}" type="pres">
      <dgm:prSet presAssocID="{E1EBA2C5-8499-4F95-AB7F-6363BE6CA849}" presName="hierChild4" presStyleCnt="0"/>
      <dgm:spPr/>
    </dgm:pt>
    <dgm:pt modelId="{33B4A997-7F40-4744-87E7-2F77EC38240A}" type="pres">
      <dgm:prSet presAssocID="{0040CD13-5CDD-4F1E-907B-2A1E9320AA18}" presName="Name37" presStyleLbl="parChTrans1D3" presStyleIdx="2" presStyleCnt="5"/>
      <dgm:spPr/>
    </dgm:pt>
    <dgm:pt modelId="{8A863CE6-C936-4C4D-937C-5325608D6296}" type="pres">
      <dgm:prSet presAssocID="{D8BC6851-B3F6-491A-8B0B-BECA3300A1A7}" presName="hierRoot2" presStyleCnt="0">
        <dgm:presLayoutVars>
          <dgm:hierBranch val="init"/>
        </dgm:presLayoutVars>
      </dgm:prSet>
      <dgm:spPr/>
    </dgm:pt>
    <dgm:pt modelId="{CD1217B0-2932-4306-BAFB-B7CFB78E9B32}" type="pres">
      <dgm:prSet presAssocID="{D8BC6851-B3F6-491A-8B0B-BECA3300A1A7}" presName="rootComposite" presStyleCnt="0"/>
      <dgm:spPr/>
    </dgm:pt>
    <dgm:pt modelId="{FB46EA4A-22AC-47AC-B2E5-D513F9F9F534}" type="pres">
      <dgm:prSet presAssocID="{D8BC6851-B3F6-491A-8B0B-BECA3300A1A7}" presName="rootText" presStyleLbl="node3" presStyleIdx="2" presStyleCnt="5" custScaleY="186356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0C7F96E9-1525-4263-ABAE-1D9EEC4124A9}" type="pres">
      <dgm:prSet presAssocID="{D8BC6851-B3F6-491A-8B0B-BECA3300A1A7}" presName="rootConnector" presStyleLbl="node3" presStyleIdx="2" presStyleCnt="5"/>
      <dgm:spPr/>
    </dgm:pt>
    <dgm:pt modelId="{20EDA9DD-7A51-4B71-9189-B358E47468E1}" type="pres">
      <dgm:prSet presAssocID="{D8BC6851-B3F6-491A-8B0B-BECA3300A1A7}" presName="hierChild4" presStyleCnt="0"/>
      <dgm:spPr/>
    </dgm:pt>
    <dgm:pt modelId="{5B94D37E-756A-4389-8070-2E9260F0A1EA}" type="pres">
      <dgm:prSet presAssocID="{D8BC6851-B3F6-491A-8B0B-BECA3300A1A7}" presName="hierChild5" presStyleCnt="0"/>
      <dgm:spPr/>
    </dgm:pt>
    <dgm:pt modelId="{0551FA49-646F-479C-B686-8B1C4908BB16}" type="pres">
      <dgm:prSet presAssocID="{E1EBA2C5-8499-4F95-AB7F-6363BE6CA849}" presName="hierChild5" presStyleCnt="0"/>
      <dgm:spPr/>
    </dgm:pt>
    <dgm:pt modelId="{A75C5F19-21F2-4CD4-8C34-69BAA964A047}" type="pres">
      <dgm:prSet presAssocID="{01F75040-F2EB-4F66-A23D-A4A61DB62A24}" presName="Name37" presStyleLbl="parChTrans1D2" presStyleIdx="3" presStyleCnt="6"/>
      <dgm:spPr/>
    </dgm:pt>
    <dgm:pt modelId="{AFA41BC7-8BC1-4466-9307-7D9EB8F824FE}" type="pres">
      <dgm:prSet presAssocID="{0B486F74-089C-45F9-9E08-EEDBE4E6601F}" presName="hierRoot2" presStyleCnt="0">
        <dgm:presLayoutVars>
          <dgm:hierBranch val="init"/>
        </dgm:presLayoutVars>
      </dgm:prSet>
      <dgm:spPr/>
    </dgm:pt>
    <dgm:pt modelId="{44D73248-AB8C-423E-AB94-E88B49216AF6}" type="pres">
      <dgm:prSet presAssocID="{0B486F74-089C-45F9-9E08-EEDBE4E6601F}" presName="rootComposite" presStyleCnt="0"/>
      <dgm:spPr/>
    </dgm:pt>
    <dgm:pt modelId="{28424F07-3239-4F70-B93E-144D211D15E8}" type="pres">
      <dgm:prSet presAssocID="{0B486F74-089C-45F9-9E08-EEDBE4E6601F}" presName="rootText" presStyleLbl="node2" presStyleIdx="3" presStyleCnt="5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4E5126A8-35EC-4C6B-8552-8997C69CA2A3}" type="pres">
      <dgm:prSet presAssocID="{0B486F74-089C-45F9-9E08-EEDBE4E6601F}" presName="rootConnector" presStyleLbl="node2" presStyleIdx="3" presStyleCnt="5"/>
      <dgm:spPr/>
    </dgm:pt>
    <dgm:pt modelId="{02CE7CA8-1878-450E-A9B4-84BF01561D5F}" type="pres">
      <dgm:prSet presAssocID="{0B486F74-089C-45F9-9E08-EEDBE4E6601F}" presName="hierChild4" presStyleCnt="0"/>
      <dgm:spPr/>
    </dgm:pt>
    <dgm:pt modelId="{EAE2BB9F-B08D-487F-A63C-43F7013754FA}" type="pres">
      <dgm:prSet presAssocID="{93C1F4C3-AE36-42EE-B238-E432343DEC1F}" presName="Name37" presStyleLbl="parChTrans1D3" presStyleIdx="3" presStyleCnt="5"/>
      <dgm:spPr/>
    </dgm:pt>
    <dgm:pt modelId="{A49B78F5-302D-426B-9B59-E9110547D31A}" type="pres">
      <dgm:prSet presAssocID="{CDFA6EE4-4E63-4561-8E87-518889D62150}" presName="hierRoot2" presStyleCnt="0">
        <dgm:presLayoutVars>
          <dgm:hierBranch val="init"/>
        </dgm:presLayoutVars>
      </dgm:prSet>
      <dgm:spPr/>
    </dgm:pt>
    <dgm:pt modelId="{65332CD8-3CE9-4517-83D0-2658EF148550}" type="pres">
      <dgm:prSet presAssocID="{CDFA6EE4-4E63-4561-8E87-518889D62150}" presName="rootComposite" presStyleCnt="0"/>
      <dgm:spPr/>
    </dgm:pt>
    <dgm:pt modelId="{5B0F0278-11AB-4229-BD2A-142A90252974}" type="pres">
      <dgm:prSet presAssocID="{CDFA6EE4-4E63-4561-8E87-518889D62150}" presName="rootText" presStyleLbl="node3" presStyleIdx="3" presStyleCnt="5" custScaleY="18071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83947555-B6A6-458E-8505-4436DF5EC48E}" type="pres">
      <dgm:prSet presAssocID="{CDFA6EE4-4E63-4561-8E87-518889D62150}" presName="rootConnector" presStyleLbl="node3" presStyleIdx="3" presStyleCnt="5"/>
      <dgm:spPr/>
    </dgm:pt>
    <dgm:pt modelId="{C52F879C-0A7A-420D-AA7F-6AED208FCB91}" type="pres">
      <dgm:prSet presAssocID="{CDFA6EE4-4E63-4561-8E87-518889D62150}" presName="hierChild4" presStyleCnt="0"/>
      <dgm:spPr/>
    </dgm:pt>
    <dgm:pt modelId="{F1C45E0B-784B-4C92-9B4A-1DE277A6C678}" type="pres">
      <dgm:prSet presAssocID="{CDFA6EE4-4E63-4561-8E87-518889D62150}" presName="hierChild5" presStyleCnt="0"/>
      <dgm:spPr/>
    </dgm:pt>
    <dgm:pt modelId="{75F30B4C-85EA-4E67-83B3-F21301A1E63C}" type="pres">
      <dgm:prSet presAssocID="{0B486F74-089C-45F9-9E08-EEDBE4E6601F}" presName="hierChild5" presStyleCnt="0"/>
      <dgm:spPr/>
    </dgm:pt>
    <dgm:pt modelId="{D4AA422A-E4F2-4B77-B31F-09FE3A07E80A}" type="pres">
      <dgm:prSet presAssocID="{3723B4C1-D145-4A5E-A9BF-D103872875D1}" presName="Name37" presStyleLbl="parChTrans1D2" presStyleIdx="4" presStyleCnt="6"/>
      <dgm:spPr/>
    </dgm:pt>
    <dgm:pt modelId="{49D39648-8A53-496A-A3D9-DCEE1290EC20}" type="pres">
      <dgm:prSet presAssocID="{16B55A63-74A6-45BC-9A62-31440CD85FA6}" presName="hierRoot2" presStyleCnt="0">
        <dgm:presLayoutVars>
          <dgm:hierBranch val="init"/>
        </dgm:presLayoutVars>
      </dgm:prSet>
      <dgm:spPr/>
    </dgm:pt>
    <dgm:pt modelId="{8CD9F5CC-4252-4E5D-9374-228B7250E02F}" type="pres">
      <dgm:prSet presAssocID="{16B55A63-74A6-45BC-9A62-31440CD85FA6}" presName="rootComposite" presStyleCnt="0"/>
      <dgm:spPr/>
    </dgm:pt>
    <dgm:pt modelId="{A1F35844-1391-40DB-9B45-59800DC4E9F5}" type="pres">
      <dgm:prSet presAssocID="{16B55A63-74A6-45BC-9A62-31440CD85FA6}" presName="rootText" presStyleLbl="node2" presStyleIdx="4" presStyleCnt="5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FC711F40-9A19-400E-A309-74DCEB2BD976}" type="pres">
      <dgm:prSet presAssocID="{16B55A63-74A6-45BC-9A62-31440CD85FA6}" presName="rootConnector" presStyleLbl="node2" presStyleIdx="4" presStyleCnt="5"/>
      <dgm:spPr/>
    </dgm:pt>
    <dgm:pt modelId="{5B1D5A39-6D66-4948-BCB5-3B5AE945D07A}" type="pres">
      <dgm:prSet presAssocID="{16B55A63-74A6-45BC-9A62-31440CD85FA6}" presName="hierChild4" presStyleCnt="0"/>
      <dgm:spPr/>
    </dgm:pt>
    <dgm:pt modelId="{DAF6BFCF-7007-4755-9D41-1BEDE77544A4}" type="pres">
      <dgm:prSet presAssocID="{222416A0-75B9-44F5-B42E-95DB756259E4}" presName="Name37" presStyleLbl="parChTrans1D3" presStyleIdx="4" presStyleCnt="5"/>
      <dgm:spPr/>
    </dgm:pt>
    <dgm:pt modelId="{3994ABC5-2FEE-41DF-A7BB-BBCB48F72C60}" type="pres">
      <dgm:prSet presAssocID="{B6F9A1C0-6694-4871-ADC7-E93511C6E859}" presName="hierRoot2" presStyleCnt="0">
        <dgm:presLayoutVars>
          <dgm:hierBranch val="init"/>
        </dgm:presLayoutVars>
      </dgm:prSet>
      <dgm:spPr/>
    </dgm:pt>
    <dgm:pt modelId="{0C03583B-3879-48DA-8E63-D4E576ECF9E8}" type="pres">
      <dgm:prSet presAssocID="{B6F9A1C0-6694-4871-ADC7-E93511C6E859}" presName="rootComposite" presStyleCnt="0"/>
      <dgm:spPr/>
    </dgm:pt>
    <dgm:pt modelId="{6657A163-3EA4-4287-AD7C-058130960368}" type="pres">
      <dgm:prSet presAssocID="{B6F9A1C0-6694-4871-ADC7-E93511C6E859}" presName="rootText" presStyleLbl="node3" presStyleIdx="4" presStyleCnt="5" custScaleY="177207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05D2DEFA-089B-4B84-A854-2B46B63CF337}" type="pres">
      <dgm:prSet presAssocID="{B6F9A1C0-6694-4871-ADC7-E93511C6E859}" presName="rootConnector" presStyleLbl="node3" presStyleIdx="4" presStyleCnt="5"/>
      <dgm:spPr/>
    </dgm:pt>
    <dgm:pt modelId="{C07620EB-182B-4DE8-BD64-BA25C9FAE637}" type="pres">
      <dgm:prSet presAssocID="{B6F9A1C0-6694-4871-ADC7-E93511C6E859}" presName="hierChild4" presStyleCnt="0"/>
      <dgm:spPr/>
    </dgm:pt>
    <dgm:pt modelId="{9E912E7C-BF73-4598-9D1E-4E1E19F3AAC6}" type="pres">
      <dgm:prSet presAssocID="{B6F9A1C0-6694-4871-ADC7-E93511C6E859}" presName="hierChild5" presStyleCnt="0"/>
      <dgm:spPr/>
    </dgm:pt>
    <dgm:pt modelId="{972C6A6C-1AFC-40B0-B0FB-1F43267E4719}" type="pres">
      <dgm:prSet presAssocID="{16B55A63-74A6-45BC-9A62-31440CD85FA6}" presName="hierChild5" presStyleCnt="0"/>
      <dgm:spPr/>
    </dgm:pt>
    <dgm:pt modelId="{9A0C62B3-6FD0-4B21-9445-0C383CAC32EA}" type="pres">
      <dgm:prSet presAssocID="{88F47A13-E3D6-4A10-8261-CE1E4F2698D3}" presName="hierChild3" presStyleCnt="0"/>
      <dgm:spPr/>
    </dgm:pt>
    <dgm:pt modelId="{263BB478-6CF6-45AF-BD13-3A3E3DEF1968}" type="pres">
      <dgm:prSet presAssocID="{68836EC7-DFFD-4109-8AEA-746EFB774FCB}" presName="Name111" presStyleLbl="parChTrans1D2" presStyleIdx="5" presStyleCnt="6"/>
      <dgm:spPr/>
    </dgm:pt>
    <dgm:pt modelId="{7C905538-BDD3-458D-9822-52E3EE5E7033}" type="pres">
      <dgm:prSet presAssocID="{0D8DD4B9-E30F-48BA-B2A6-C31F0E94572A}" presName="hierRoot3" presStyleCnt="0">
        <dgm:presLayoutVars>
          <dgm:hierBranch val="init"/>
        </dgm:presLayoutVars>
      </dgm:prSet>
      <dgm:spPr/>
    </dgm:pt>
    <dgm:pt modelId="{C413DE5C-0256-4289-803C-BCCB3957AD8C}" type="pres">
      <dgm:prSet presAssocID="{0D8DD4B9-E30F-48BA-B2A6-C31F0E94572A}" presName="rootComposite3" presStyleCnt="0"/>
      <dgm:spPr/>
    </dgm:pt>
    <dgm:pt modelId="{AA6FAF9D-11C7-4299-A832-A4874CD5115B}" type="pres">
      <dgm:prSet presAssocID="{0D8DD4B9-E30F-48BA-B2A6-C31F0E94572A}" presName="rootText3" presStyleLbl="asst1" presStyleIdx="0" presStyleCnt="1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0A013292-82AF-455D-B4F4-1BF3B017EA14}" type="pres">
      <dgm:prSet presAssocID="{0D8DD4B9-E30F-48BA-B2A6-C31F0E94572A}" presName="rootConnector3" presStyleLbl="asst1" presStyleIdx="0" presStyleCnt="1"/>
      <dgm:spPr/>
    </dgm:pt>
    <dgm:pt modelId="{804E8100-99C6-4024-A812-E6C27A01D13B}" type="pres">
      <dgm:prSet presAssocID="{0D8DD4B9-E30F-48BA-B2A6-C31F0E94572A}" presName="hierChild6" presStyleCnt="0"/>
      <dgm:spPr/>
    </dgm:pt>
    <dgm:pt modelId="{B31F681C-8BED-4B75-8F02-51B69F457CA9}" type="pres">
      <dgm:prSet presAssocID="{0D8DD4B9-E30F-48BA-B2A6-C31F0E94572A}" presName="hierChild7" presStyleCnt="0"/>
      <dgm:spPr/>
    </dgm:pt>
  </dgm:ptLst>
  <dgm:cxnLst>
    <dgm:cxn modelId="{1F7070E6-04F5-4B2B-95CA-DAA4BD8D6D3A}" srcId="{88F47A13-E3D6-4A10-8261-CE1E4F2698D3}" destId="{0B486F74-089C-45F9-9E08-EEDBE4E6601F}" srcOrd="4" destOrd="0" parTransId="{01F75040-F2EB-4F66-A23D-A4A61DB62A24}" sibTransId="{A805CABC-21BC-4F43-B762-CFAF1E0DB202}"/>
    <dgm:cxn modelId="{65F1CEA6-5681-4DF4-B04D-873B11A78586}" type="presOf" srcId="{B6F9A1C0-6694-4871-ADC7-E93511C6E859}" destId="{6657A163-3EA4-4287-AD7C-058130960368}" srcOrd="0" destOrd="0" presId="urn:microsoft.com/office/officeart/2005/8/layout/orgChart1"/>
    <dgm:cxn modelId="{73F3F96C-22C2-4EC6-8031-944BA0D17CB8}" type="presOf" srcId="{0D8DD4B9-E30F-48BA-B2A6-C31F0E94572A}" destId="{AA6FAF9D-11C7-4299-A832-A4874CD5115B}" srcOrd="0" destOrd="0" presId="urn:microsoft.com/office/officeart/2005/8/layout/orgChart1"/>
    <dgm:cxn modelId="{F7305317-0EC5-4854-85A5-17ECAC076BE3}" srcId="{88F47A13-E3D6-4A10-8261-CE1E4F2698D3}" destId="{E1EBA2C5-8499-4F95-AB7F-6363BE6CA849}" srcOrd="3" destOrd="0" parTransId="{56EE9382-B4B1-4AAD-AC8A-A6E973A53E99}" sibTransId="{4DD99AC0-F98D-415E-9714-C550479C6069}"/>
    <dgm:cxn modelId="{8D1FAE50-9484-408E-AC4D-570A7821870E}" type="presOf" srcId="{0B486F74-089C-45F9-9E08-EEDBE4E6601F}" destId="{28424F07-3239-4F70-B93E-144D211D15E8}" srcOrd="0" destOrd="0" presId="urn:microsoft.com/office/officeart/2005/8/layout/orgChart1"/>
    <dgm:cxn modelId="{D960FE35-42DE-4BD8-AC7B-BB6BDCC2B913}" type="presOf" srcId="{6D72B1EB-1C08-4303-821F-CD4325057C30}" destId="{E3CFAE4E-1792-479E-AE6D-FBBD9589BE61}" srcOrd="1" destOrd="0" presId="urn:microsoft.com/office/officeart/2005/8/layout/orgChart1"/>
    <dgm:cxn modelId="{E0FFDAE9-35F8-4C5A-9578-3EE59CF9C0EE}" type="presOf" srcId="{88F47A13-E3D6-4A10-8261-CE1E4F2698D3}" destId="{A050C9D8-1FCD-4058-BC2B-233232896E21}" srcOrd="0" destOrd="0" presId="urn:microsoft.com/office/officeart/2005/8/layout/orgChart1"/>
    <dgm:cxn modelId="{745C9879-EA1A-44C5-9FF4-523EC56C2B25}" type="presOf" srcId="{6D72B1EB-1C08-4303-821F-CD4325057C30}" destId="{C54DFAA7-AD95-4A3D-A3B4-19A9B7D6ADA0}" srcOrd="0" destOrd="0" presId="urn:microsoft.com/office/officeart/2005/8/layout/orgChart1"/>
    <dgm:cxn modelId="{3B1FD2EB-8C96-46B8-84BA-9A8A7A6629F9}" type="presOf" srcId="{CDFA6EE4-4E63-4561-8E87-518889D62150}" destId="{5B0F0278-11AB-4229-BD2A-142A90252974}" srcOrd="0" destOrd="0" presId="urn:microsoft.com/office/officeart/2005/8/layout/orgChart1"/>
    <dgm:cxn modelId="{EDD3A751-456C-405A-A3B1-9CF46D984E2E}" type="presOf" srcId="{B6F9A1C0-6694-4871-ADC7-E93511C6E859}" destId="{05D2DEFA-089B-4B84-A854-2B46B63CF337}" srcOrd="1" destOrd="0" presId="urn:microsoft.com/office/officeart/2005/8/layout/orgChart1"/>
    <dgm:cxn modelId="{09854A32-1173-4353-96B4-C9D62FECA091}" type="presOf" srcId="{D8BC6851-B3F6-491A-8B0B-BECA3300A1A7}" destId="{FB46EA4A-22AC-47AC-B2E5-D513F9F9F534}" srcOrd="0" destOrd="0" presId="urn:microsoft.com/office/officeart/2005/8/layout/orgChart1"/>
    <dgm:cxn modelId="{900EB3B2-B63B-43E8-8973-6D225B45FD71}" type="presOf" srcId="{D8BC6851-B3F6-491A-8B0B-BECA3300A1A7}" destId="{0C7F96E9-1525-4263-ABAE-1D9EEC4124A9}" srcOrd="1" destOrd="0" presId="urn:microsoft.com/office/officeart/2005/8/layout/orgChart1"/>
    <dgm:cxn modelId="{AD92C68C-0474-4780-8272-436F584BD048}" type="presOf" srcId="{16B55A63-74A6-45BC-9A62-31440CD85FA6}" destId="{FC711F40-9A19-400E-A309-74DCEB2BD976}" srcOrd="1" destOrd="0" presId="urn:microsoft.com/office/officeart/2005/8/layout/orgChart1"/>
    <dgm:cxn modelId="{2F45F8D5-D153-42EA-83A8-21B042F84C48}" type="presOf" srcId="{222416A0-75B9-44F5-B42E-95DB756259E4}" destId="{DAF6BFCF-7007-4755-9D41-1BEDE77544A4}" srcOrd="0" destOrd="0" presId="urn:microsoft.com/office/officeart/2005/8/layout/orgChart1"/>
    <dgm:cxn modelId="{7DEBD63C-7C24-4DB6-B954-C88A0E26ADAD}" type="presOf" srcId="{09B85CC7-E19A-47FF-BDF7-C90BE15B9BD3}" destId="{2DA23260-C2F0-494D-ADE8-41FFB06F4C0F}" srcOrd="1" destOrd="0" presId="urn:microsoft.com/office/officeart/2005/8/layout/orgChart1"/>
    <dgm:cxn modelId="{DC72E549-9553-49A9-BE52-56DFF8986207}" srcId="{88F47A13-E3D6-4A10-8261-CE1E4F2698D3}" destId="{16B55A63-74A6-45BC-9A62-31440CD85FA6}" srcOrd="5" destOrd="0" parTransId="{3723B4C1-D145-4A5E-A9BF-D103872875D1}" sibTransId="{2D5B8C96-F624-4C93-B051-077E8439D066}"/>
    <dgm:cxn modelId="{C9EDF93A-F977-4541-A535-1E21DEB9376E}" type="presOf" srcId="{41E036D4-1BF0-4970-8748-B99ED8AB8AAB}" destId="{1FB2AF35-BB62-4501-B31F-1C9E19164182}" srcOrd="0" destOrd="0" presId="urn:microsoft.com/office/officeart/2005/8/layout/orgChart1"/>
    <dgm:cxn modelId="{E02929FB-7ABA-4AB6-83CC-E762C17D61E1}" srcId="{88F47A13-E3D6-4A10-8261-CE1E4F2698D3}" destId="{09B85CC7-E19A-47FF-BDF7-C90BE15B9BD3}" srcOrd="2" destOrd="0" parTransId="{C8DEED4C-EDA3-4A00-B55D-4413683BCE7C}" sibTransId="{FA3F2A56-487C-4908-A3EC-32C1FE2D72B8}"/>
    <dgm:cxn modelId="{37020B12-05B0-4E88-A9C4-8D8696DEAA9A}" type="presOf" srcId="{B620087A-8232-476B-A28E-A1D70CCBDD96}" destId="{604F7999-AE35-4881-83DC-1ED3248A23A6}" srcOrd="0" destOrd="0" presId="urn:microsoft.com/office/officeart/2005/8/layout/orgChart1"/>
    <dgm:cxn modelId="{84F75115-766F-4543-90A3-D9EE39140427}" type="presOf" srcId="{41E036D4-1BF0-4970-8748-B99ED8AB8AAB}" destId="{DD93C08E-1C1C-4EBB-BB84-7EBD2CEFC15F}" srcOrd="1" destOrd="0" presId="urn:microsoft.com/office/officeart/2005/8/layout/orgChart1"/>
    <dgm:cxn modelId="{AFC3CFD7-6FF2-49E2-808B-8E2A197B88D0}" type="presOf" srcId="{58D68C02-7068-4A28-856A-8A48CFDA6073}" destId="{8220FED1-9D66-45BE-989D-C9CBDE11402D}" srcOrd="1" destOrd="0" presId="urn:microsoft.com/office/officeart/2005/8/layout/orgChart1"/>
    <dgm:cxn modelId="{1D9BEB51-4A44-4501-A30F-0CC646704E87}" srcId="{0B486F74-089C-45F9-9E08-EEDBE4E6601F}" destId="{CDFA6EE4-4E63-4561-8E87-518889D62150}" srcOrd="0" destOrd="0" parTransId="{93C1F4C3-AE36-42EE-B238-E432343DEC1F}" sibTransId="{03458879-C5A6-4181-9A7E-65ED579550D0}"/>
    <dgm:cxn modelId="{244CD9D1-1EA6-438D-8B3A-B5FA99E65441}" type="presOf" srcId="{93C1F4C3-AE36-42EE-B238-E432343DEC1F}" destId="{EAE2BB9F-B08D-487F-A63C-43F7013754FA}" srcOrd="0" destOrd="0" presId="urn:microsoft.com/office/officeart/2005/8/layout/orgChart1"/>
    <dgm:cxn modelId="{F6AE7C6C-8379-4D3B-B63C-7E8A34183B0B}" type="presOf" srcId="{C8DEED4C-EDA3-4A00-B55D-4413683BCE7C}" destId="{C6849CAC-0CB7-4207-9DF0-9967D07F49EF}" srcOrd="0" destOrd="0" presId="urn:microsoft.com/office/officeart/2005/8/layout/orgChart1"/>
    <dgm:cxn modelId="{E7CA06C0-F29A-40AE-82B9-FC163F3805AD}" type="presOf" srcId="{0040CD13-5CDD-4F1E-907B-2A1E9320AA18}" destId="{33B4A997-7F40-4744-87E7-2F77EC38240A}" srcOrd="0" destOrd="0" presId="urn:microsoft.com/office/officeart/2005/8/layout/orgChart1"/>
    <dgm:cxn modelId="{0897324B-C0D8-4933-830D-EFAFFBDDDACA}" type="presOf" srcId="{58D68C02-7068-4A28-856A-8A48CFDA6073}" destId="{D8AF1207-F713-4551-A7A7-2151994147BF}" srcOrd="0" destOrd="0" presId="urn:microsoft.com/office/officeart/2005/8/layout/orgChart1"/>
    <dgm:cxn modelId="{78394318-9FFF-4D2C-85D0-D5FC0A73ACA8}" type="presOf" srcId="{56EE9382-B4B1-4AAD-AC8A-A6E973A53E99}" destId="{1B947DE6-76BD-48E9-A2A0-A798BAE00BD3}" srcOrd="0" destOrd="0" presId="urn:microsoft.com/office/officeart/2005/8/layout/orgChart1"/>
    <dgm:cxn modelId="{D2AB4CBE-1413-4DA8-9AEF-D5B044B84CF7}" type="presOf" srcId="{E1EBA2C5-8499-4F95-AB7F-6363BE6CA849}" destId="{C15F1A0C-0484-4AB1-BC49-A30956754CD0}" srcOrd="1" destOrd="0" presId="urn:microsoft.com/office/officeart/2005/8/layout/orgChart1"/>
    <dgm:cxn modelId="{6EEB4B1D-9FEC-4D9D-A69B-674D17D2BCD7}" type="presOf" srcId="{0B486F74-089C-45F9-9E08-EEDBE4E6601F}" destId="{4E5126A8-35EC-4C6B-8552-8997C69CA2A3}" srcOrd="1" destOrd="0" presId="urn:microsoft.com/office/officeart/2005/8/layout/orgChart1"/>
    <dgm:cxn modelId="{A657D10E-811F-4A3D-B73B-BCB683426AA4}" type="presOf" srcId="{68836EC7-DFFD-4109-8AEA-746EFB774FCB}" destId="{263BB478-6CF6-45AF-BD13-3A3E3DEF1968}" srcOrd="0" destOrd="0" presId="urn:microsoft.com/office/officeart/2005/8/layout/orgChart1"/>
    <dgm:cxn modelId="{E24F1554-B683-4BB3-8F10-488003F97700}" type="presOf" srcId="{C7F64011-F644-4272-95CB-A01C0B4562AB}" destId="{554054A8-328E-4E28-83B7-7779405DDD77}" srcOrd="0" destOrd="0" presId="urn:microsoft.com/office/officeart/2005/8/layout/orgChart1"/>
    <dgm:cxn modelId="{E9330D74-5A26-4B1B-A229-64F8218F2282}" srcId="{09B85CC7-E19A-47FF-BDF7-C90BE15B9BD3}" destId="{41E036D4-1BF0-4970-8748-B99ED8AB8AAB}" srcOrd="0" destOrd="0" parTransId="{B620087A-8232-476B-A28E-A1D70CCBDD96}" sibTransId="{C37D41FB-5D18-4CAC-8264-E8BD546C5D82}"/>
    <dgm:cxn modelId="{0056F6CB-F0B4-46AB-9287-319173A79BDE}" srcId="{003AF110-30FF-445F-BE3F-C80FB3AB5641}" destId="{88F47A13-E3D6-4A10-8261-CE1E4F2698D3}" srcOrd="0" destOrd="0" parTransId="{8E10F2CD-FA09-4A3D-AF8C-EF3459635D05}" sibTransId="{D1B8BA68-0CE3-491A-A9CD-CE5468B078E4}"/>
    <dgm:cxn modelId="{4926A287-4A86-4E0F-8D48-E9F909A632DB}" type="presOf" srcId="{FE333D3C-8296-45FB-893F-3C78FD64E0DB}" destId="{4CC86E77-B031-42C4-A09A-9F86F4ED54A5}" srcOrd="0" destOrd="0" presId="urn:microsoft.com/office/officeart/2005/8/layout/orgChart1"/>
    <dgm:cxn modelId="{925FF3CC-9414-410C-92D4-0F04367699AF}" type="presOf" srcId="{0D8DD4B9-E30F-48BA-B2A6-C31F0E94572A}" destId="{0A013292-82AF-455D-B4F4-1BF3B017EA14}" srcOrd="1" destOrd="0" presId="urn:microsoft.com/office/officeart/2005/8/layout/orgChart1"/>
    <dgm:cxn modelId="{8FE7D2FF-67AD-4C94-A1B5-44DD00F3D146}" srcId="{88F47A13-E3D6-4A10-8261-CE1E4F2698D3}" destId="{0D8DD4B9-E30F-48BA-B2A6-C31F0E94572A}" srcOrd="0" destOrd="0" parTransId="{68836EC7-DFFD-4109-8AEA-746EFB774FCB}" sibTransId="{92A4FD7D-3AB5-496D-908C-A76FDD7D0A46}"/>
    <dgm:cxn modelId="{81BD0E06-6E87-45F4-AB5E-F97D56539171}" type="presOf" srcId="{E1EBA2C5-8499-4F95-AB7F-6363BE6CA849}" destId="{13E8F5E8-2BDD-4998-ADE0-CE329FDDC180}" srcOrd="0" destOrd="0" presId="urn:microsoft.com/office/officeart/2005/8/layout/orgChart1"/>
    <dgm:cxn modelId="{8D0A4C5C-4CE0-479E-AE73-FB91A46120BF}" type="presOf" srcId="{3723B4C1-D145-4A5E-A9BF-D103872875D1}" destId="{D4AA422A-E4F2-4B77-B31F-09FE3A07E80A}" srcOrd="0" destOrd="0" presId="urn:microsoft.com/office/officeart/2005/8/layout/orgChart1"/>
    <dgm:cxn modelId="{5A79E4D1-5D6E-4B8B-B2EE-FBD9805D94FA}" srcId="{E1EBA2C5-8499-4F95-AB7F-6363BE6CA849}" destId="{D8BC6851-B3F6-491A-8B0B-BECA3300A1A7}" srcOrd="0" destOrd="0" parTransId="{0040CD13-5CDD-4F1E-907B-2A1E9320AA18}" sibTransId="{5239A325-1EB1-482E-85EA-3AEC5D42D479}"/>
    <dgm:cxn modelId="{4203EB4D-AAF7-4518-A673-4C2D25CB94C4}" type="presOf" srcId="{003AF110-30FF-445F-BE3F-C80FB3AB5641}" destId="{381F3DBA-110A-4A77-8A52-6AFD9DD501D9}" srcOrd="0" destOrd="0" presId="urn:microsoft.com/office/officeart/2005/8/layout/orgChart1"/>
    <dgm:cxn modelId="{96C906C7-40E4-41B9-B559-07C3B15EB5D6}" type="presOf" srcId="{CDFA6EE4-4E63-4561-8E87-518889D62150}" destId="{83947555-B6A6-458E-8505-4436DF5EC48E}" srcOrd="1" destOrd="0" presId="urn:microsoft.com/office/officeart/2005/8/layout/orgChart1"/>
    <dgm:cxn modelId="{4BC51949-A145-4BB9-8BD9-354E5FC9B078}" srcId="{16B55A63-74A6-45BC-9A62-31440CD85FA6}" destId="{B6F9A1C0-6694-4871-ADC7-E93511C6E859}" srcOrd="0" destOrd="0" parTransId="{222416A0-75B9-44F5-B42E-95DB756259E4}" sibTransId="{89CB238C-78C6-4ED1-84B4-6631A60C6791}"/>
    <dgm:cxn modelId="{9EB4E706-2AAE-47EB-81DE-514F9A9FCE9D}" type="presOf" srcId="{16B55A63-74A6-45BC-9A62-31440CD85FA6}" destId="{A1F35844-1391-40DB-9B45-59800DC4E9F5}" srcOrd="0" destOrd="0" presId="urn:microsoft.com/office/officeart/2005/8/layout/orgChart1"/>
    <dgm:cxn modelId="{5CAE34D2-A0DA-4ADB-896B-303201AD3CBD}" type="presOf" srcId="{09B85CC7-E19A-47FF-BDF7-C90BE15B9BD3}" destId="{6011CA8E-C6BD-45EB-9FB6-FC453C5F288A}" srcOrd="0" destOrd="0" presId="urn:microsoft.com/office/officeart/2005/8/layout/orgChart1"/>
    <dgm:cxn modelId="{5D5E9BE7-500D-45E6-A2A6-5E841E697020}" type="presOf" srcId="{01F75040-F2EB-4F66-A23D-A4A61DB62A24}" destId="{A75C5F19-21F2-4CD4-8C34-69BAA964A047}" srcOrd="0" destOrd="0" presId="urn:microsoft.com/office/officeart/2005/8/layout/orgChart1"/>
    <dgm:cxn modelId="{803B2796-1148-47B6-89A1-24BB47F7C8AD}" srcId="{88F47A13-E3D6-4A10-8261-CE1E4F2698D3}" destId="{6D72B1EB-1C08-4303-821F-CD4325057C30}" srcOrd="1" destOrd="0" parTransId="{FE333D3C-8296-45FB-893F-3C78FD64E0DB}" sibTransId="{C73A0AC0-5DDC-44FB-8B01-DCA07365AC75}"/>
    <dgm:cxn modelId="{3AB115C4-29AB-4FB5-B882-7B1E0477F002}" srcId="{6D72B1EB-1C08-4303-821F-CD4325057C30}" destId="{58D68C02-7068-4A28-856A-8A48CFDA6073}" srcOrd="0" destOrd="0" parTransId="{C7F64011-F644-4272-95CB-A01C0B4562AB}" sibTransId="{335969A0-F23F-479F-AD82-60256090F613}"/>
    <dgm:cxn modelId="{D577EC97-F62F-4C96-97F4-8911B88CAC76}" type="presOf" srcId="{88F47A13-E3D6-4A10-8261-CE1E4F2698D3}" destId="{48AE88CE-3B11-49F9-BBD9-05FB1A4BB132}" srcOrd="1" destOrd="0" presId="urn:microsoft.com/office/officeart/2005/8/layout/orgChart1"/>
    <dgm:cxn modelId="{C3FBF08D-FEFF-4A1E-AFEA-C2A3EDA9CAA3}" type="presParOf" srcId="{381F3DBA-110A-4A77-8A52-6AFD9DD501D9}" destId="{67285C25-9168-42EF-82B6-D776DAEBDEF0}" srcOrd="0" destOrd="0" presId="urn:microsoft.com/office/officeart/2005/8/layout/orgChart1"/>
    <dgm:cxn modelId="{B8F4B112-E037-4F6D-9C81-84742EDFB23E}" type="presParOf" srcId="{67285C25-9168-42EF-82B6-D776DAEBDEF0}" destId="{5805D2C1-48D5-4CF3-90CA-D2709B16986E}" srcOrd="0" destOrd="0" presId="urn:microsoft.com/office/officeart/2005/8/layout/orgChart1"/>
    <dgm:cxn modelId="{65E66B83-185A-411D-949A-F89F002A0320}" type="presParOf" srcId="{5805D2C1-48D5-4CF3-90CA-D2709B16986E}" destId="{A050C9D8-1FCD-4058-BC2B-233232896E21}" srcOrd="0" destOrd="0" presId="urn:microsoft.com/office/officeart/2005/8/layout/orgChart1"/>
    <dgm:cxn modelId="{D73FF64C-5378-442F-AAE0-AB96F311777D}" type="presParOf" srcId="{5805D2C1-48D5-4CF3-90CA-D2709B16986E}" destId="{48AE88CE-3B11-49F9-BBD9-05FB1A4BB132}" srcOrd="1" destOrd="0" presId="urn:microsoft.com/office/officeart/2005/8/layout/orgChart1"/>
    <dgm:cxn modelId="{E2C418C4-D48F-47A5-AD34-C6D0706A3AE5}" type="presParOf" srcId="{67285C25-9168-42EF-82B6-D776DAEBDEF0}" destId="{1D91B5B5-CE83-46DB-9B34-D953961E49C2}" srcOrd="1" destOrd="0" presId="urn:microsoft.com/office/officeart/2005/8/layout/orgChart1"/>
    <dgm:cxn modelId="{4F3B25F7-41C3-4386-B390-BDEC1D44E0DD}" type="presParOf" srcId="{1D91B5B5-CE83-46DB-9B34-D953961E49C2}" destId="{4CC86E77-B031-42C4-A09A-9F86F4ED54A5}" srcOrd="0" destOrd="0" presId="urn:microsoft.com/office/officeart/2005/8/layout/orgChart1"/>
    <dgm:cxn modelId="{C70365FD-4A08-4BC2-859E-853EE049C9B3}" type="presParOf" srcId="{1D91B5B5-CE83-46DB-9B34-D953961E49C2}" destId="{8FB373BC-4A3C-4132-BBC1-4792BCA4EA5C}" srcOrd="1" destOrd="0" presId="urn:microsoft.com/office/officeart/2005/8/layout/orgChart1"/>
    <dgm:cxn modelId="{0A29BF38-B0BD-4A75-810D-E543A9CA95B9}" type="presParOf" srcId="{8FB373BC-4A3C-4132-BBC1-4792BCA4EA5C}" destId="{A2F9517D-E9A9-4D2F-BC0C-31FECF7A8536}" srcOrd="0" destOrd="0" presId="urn:microsoft.com/office/officeart/2005/8/layout/orgChart1"/>
    <dgm:cxn modelId="{ED3C2158-20FC-496B-97DB-506D6BC5C727}" type="presParOf" srcId="{A2F9517D-E9A9-4D2F-BC0C-31FECF7A8536}" destId="{C54DFAA7-AD95-4A3D-A3B4-19A9B7D6ADA0}" srcOrd="0" destOrd="0" presId="urn:microsoft.com/office/officeart/2005/8/layout/orgChart1"/>
    <dgm:cxn modelId="{B90BB9A9-B744-4A2C-8D3C-495E24CA2ADF}" type="presParOf" srcId="{A2F9517D-E9A9-4D2F-BC0C-31FECF7A8536}" destId="{E3CFAE4E-1792-479E-AE6D-FBBD9589BE61}" srcOrd="1" destOrd="0" presId="urn:microsoft.com/office/officeart/2005/8/layout/orgChart1"/>
    <dgm:cxn modelId="{E6B01295-323A-4182-A539-942B5BAFDDD0}" type="presParOf" srcId="{8FB373BC-4A3C-4132-BBC1-4792BCA4EA5C}" destId="{28E83616-91C5-473F-B76A-06FE43CCDF71}" srcOrd="1" destOrd="0" presId="urn:microsoft.com/office/officeart/2005/8/layout/orgChart1"/>
    <dgm:cxn modelId="{03EC9A85-7B88-4DBD-BA51-CBB7B96C81D1}" type="presParOf" srcId="{28E83616-91C5-473F-B76A-06FE43CCDF71}" destId="{554054A8-328E-4E28-83B7-7779405DDD77}" srcOrd="0" destOrd="0" presId="urn:microsoft.com/office/officeart/2005/8/layout/orgChart1"/>
    <dgm:cxn modelId="{F4709A15-D338-4E32-9191-A9AB1F81F06C}" type="presParOf" srcId="{28E83616-91C5-473F-B76A-06FE43CCDF71}" destId="{560E9B11-E566-418A-88D4-2E95FE3C7AD5}" srcOrd="1" destOrd="0" presId="urn:microsoft.com/office/officeart/2005/8/layout/orgChart1"/>
    <dgm:cxn modelId="{E800910C-3A45-4090-BB72-26C8B7425119}" type="presParOf" srcId="{560E9B11-E566-418A-88D4-2E95FE3C7AD5}" destId="{54E6E3E7-D0DB-49DC-A96D-FD31AE68DA0B}" srcOrd="0" destOrd="0" presId="urn:microsoft.com/office/officeart/2005/8/layout/orgChart1"/>
    <dgm:cxn modelId="{4B403DD5-D9CE-4CFF-9F7E-C49FD3E460F3}" type="presParOf" srcId="{54E6E3E7-D0DB-49DC-A96D-FD31AE68DA0B}" destId="{D8AF1207-F713-4551-A7A7-2151994147BF}" srcOrd="0" destOrd="0" presId="urn:microsoft.com/office/officeart/2005/8/layout/orgChart1"/>
    <dgm:cxn modelId="{9EE5B2FC-13A1-4120-8D00-F5B069EECEE3}" type="presParOf" srcId="{54E6E3E7-D0DB-49DC-A96D-FD31AE68DA0B}" destId="{8220FED1-9D66-45BE-989D-C9CBDE11402D}" srcOrd="1" destOrd="0" presId="urn:microsoft.com/office/officeart/2005/8/layout/orgChart1"/>
    <dgm:cxn modelId="{6F8F584C-860E-4A08-9BCB-9D4AD179ED0D}" type="presParOf" srcId="{560E9B11-E566-418A-88D4-2E95FE3C7AD5}" destId="{1C8DFCDD-C3D3-44F4-8687-1DD5C4F14F29}" srcOrd="1" destOrd="0" presId="urn:microsoft.com/office/officeart/2005/8/layout/orgChart1"/>
    <dgm:cxn modelId="{FEBCD2AF-2EE5-40A2-8830-AF728B8E1C3C}" type="presParOf" srcId="{560E9B11-E566-418A-88D4-2E95FE3C7AD5}" destId="{B154CC69-D7F8-43B7-A3ED-4E6CE6EDFBE1}" srcOrd="2" destOrd="0" presId="urn:microsoft.com/office/officeart/2005/8/layout/orgChart1"/>
    <dgm:cxn modelId="{C3B09D93-E3A4-4278-B596-5447189CD41B}" type="presParOf" srcId="{8FB373BC-4A3C-4132-BBC1-4792BCA4EA5C}" destId="{54622E2F-C156-462D-939E-1F74755692E3}" srcOrd="2" destOrd="0" presId="urn:microsoft.com/office/officeart/2005/8/layout/orgChart1"/>
    <dgm:cxn modelId="{C9DD81EB-D783-4792-A19E-E4FEC76B730D}" type="presParOf" srcId="{1D91B5B5-CE83-46DB-9B34-D953961E49C2}" destId="{C6849CAC-0CB7-4207-9DF0-9967D07F49EF}" srcOrd="2" destOrd="0" presId="urn:microsoft.com/office/officeart/2005/8/layout/orgChart1"/>
    <dgm:cxn modelId="{E0E77443-EA45-4F93-A95D-07BA96CAB356}" type="presParOf" srcId="{1D91B5B5-CE83-46DB-9B34-D953961E49C2}" destId="{4C74E4CA-838A-4606-8FC2-0EF1387917A8}" srcOrd="3" destOrd="0" presId="urn:microsoft.com/office/officeart/2005/8/layout/orgChart1"/>
    <dgm:cxn modelId="{2A0389CB-F532-43F1-9E6B-00CB4DC30F49}" type="presParOf" srcId="{4C74E4CA-838A-4606-8FC2-0EF1387917A8}" destId="{DB235E5F-6F7B-4946-BD64-606F30980F31}" srcOrd="0" destOrd="0" presId="urn:microsoft.com/office/officeart/2005/8/layout/orgChart1"/>
    <dgm:cxn modelId="{7BD2EF33-C8C8-4AD7-ABCD-1D65A6774E28}" type="presParOf" srcId="{DB235E5F-6F7B-4946-BD64-606F30980F31}" destId="{6011CA8E-C6BD-45EB-9FB6-FC453C5F288A}" srcOrd="0" destOrd="0" presId="urn:microsoft.com/office/officeart/2005/8/layout/orgChart1"/>
    <dgm:cxn modelId="{619EEF55-F385-4C73-809B-B415F9A514FC}" type="presParOf" srcId="{DB235E5F-6F7B-4946-BD64-606F30980F31}" destId="{2DA23260-C2F0-494D-ADE8-41FFB06F4C0F}" srcOrd="1" destOrd="0" presId="urn:microsoft.com/office/officeart/2005/8/layout/orgChart1"/>
    <dgm:cxn modelId="{0B29FD62-999B-4DA3-BA20-87F6D11E5D9B}" type="presParOf" srcId="{4C74E4CA-838A-4606-8FC2-0EF1387917A8}" destId="{3C91CA34-471A-4F93-860A-1F8C058854B0}" srcOrd="1" destOrd="0" presId="urn:microsoft.com/office/officeart/2005/8/layout/orgChart1"/>
    <dgm:cxn modelId="{BE5EB95E-D060-448C-AB46-5ABB9097E682}" type="presParOf" srcId="{3C91CA34-471A-4F93-860A-1F8C058854B0}" destId="{604F7999-AE35-4881-83DC-1ED3248A23A6}" srcOrd="0" destOrd="0" presId="urn:microsoft.com/office/officeart/2005/8/layout/orgChart1"/>
    <dgm:cxn modelId="{24EDED87-111A-4248-9608-2175626AE298}" type="presParOf" srcId="{3C91CA34-471A-4F93-860A-1F8C058854B0}" destId="{AAF6E1A2-E4B7-41ED-B39A-C4B05AD3E920}" srcOrd="1" destOrd="0" presId="urn:microsoft.com/office/officeart/2005/8/layout/orgChart1"/>
    <dgm:cxn modelId="{DAA29BFB-10F7-4579-BF64-E25FC5FBF860}" type="presParOf" srcId="{AAF6E1A2-E4B7-41ED-B39A-C4B05AD3E920}" destId="{E50DBC74-9784-4534-9FCC-F1C60AEC0A82}" srcOrd="0" destOrd="0" presId="urn:microsoft.com/office/officeart/2005/8/layout/orgChart1"/>
    <dgm:cxn modelId="{DC1C5CD3-574B-492F-A6BF-9D15262A2F8F}" type="presParOf" srcId="{E50DBC74-9784-4534-9FCC-F1C60AEC0A82}" destId="{1FB2AF35-BB62-4501-B31F-1C9E19164182}" srcOrd="0" destOrd="0" presId="urn:microsoft.com/office/officeart/2005/8/layout/orgChart1"/>
    <dgm:cxn modelId="{607A330B-474F-49C2-BF38-C84FC3C6A5B8}" type="presParOf" srcId="{E50DBC74-9784-4534-9FCC-F1C60AEC0A82}" destId="{DD93C08E-1C1C-4EBB-BB84-7EBD2CEFC15F}" srcOrd="1" destOrd="0" presId="urn:microsoft.com/office/officeart/2005/8/layout/orgChart1"/>
    <dgm:cxn modelId="{1407C356-C85B-47AD-B58F-35360582CB8B}" type="presParOf" srcId="{AAF6E1A2-E4B7-41ED-B39A-C4B05AD3E920}" destId="{2CF5AE48-D4E7-461A-A5AF-BCB3913A7247}" srcOrd="1" destOrd="0" presId="urn:microsoft.com/office/officeart/2005/8/layout/orgChart1"/>
    <dgm:cxn modelId="{2B8E6B2F-4053-45BF-BE7E-A89BFEBACBB8}" type="presParOf" srcId="{AAF6E1A2-E4B7-41ED-B39A-C4B05AD3E920}" destId="{8C4ABED5-4522-46A6-9A78-8B3D75E35886}" srcOrd="2" destOrd="0" presId="urn:microsoft.com/office/officeart/2005/8/layout/orgChart1"/>
    <dgm:cxn modelId="{250683DD-D62C-40A5-B1F1-2D4000A2C283}" type="presParOf" srcId="{4C74E4CA-838A-4606-8FC2-0EF1387917A8}" destId="{9F103DB7-CDCB-4E33-B087-A394FD17A623}" srcOrd="2" destOrd="0" presId="urn:microsoft.com/office/officeart/2005/8/layout/orgChart1"/>
    <dgm:cxn modelId="{B22CADDC-30E8-497A-B53D-FE6C83B21B49}" type="presParOf" srcId="{1D91B5B5-CE83-46DB-9B34-D953961E49C2}" destId="{1B947DE6-76BD-48E9-A2A0-A798BAE00BD3}" srcOrd="4" destOrd="0" presId="urn:microsoft.com/office/officeart/2005/8/layout/orgChart1"/>
    <dgm:cxn modelId="{958996FA-1F9C-47EF-9FD8-974CE7453FAA}" type="presParOf" srcId="{1D91B5B5-CE83-46DB-9B34-D953961E49C2}" destId="{E96E4F8B-2D77-4AC8-BA9B-F6D352EA7E70}" srcOrd="5" destOrd="0" presId="urn:microsoft.com/office/officeart/2005/8/layout/orgChart1"/>
    <dgm:cxn modelId="{8ACC985E-AEDD-462A-8746-6069EFDDA03E}" type="presParOf" srcId="{E96E4F8B-2D77-4AC8-BA9B-F6D352EA7E70}" destId="{6C3B0FB2-80CB-4413-A768-196211AB005C}" srcOrd="0" destOrd="0" presId="urn:microsoft.com/office/officeart/2005/8/layout/orgChart1"/>
    <dgm:cxn modelId="{5BC0178D-42FB-4C52-9FF3-6E07DB919313}" type="presParOf" srcId="{6C3B0FB2-80CB-4413-A768-196211AB005C}" destId="{13E8F5E8-2BDD-4998-ADE0-CE329FDDC180}" srcOrd="0" destOrd="0" presId="urn:microsoft.com/office/officeart/2005/8/layout/orgChart1"/>
    <dgm:cxn modelId="{B202F590-B7C0-4711-BDFE-19BF60AD3BB7}" type="presParOf" srcId="{6C3B0FB2-80CB-4413-A768-196211AB005C}" destId="{C15F1A0C-0484-4AB1-BC49-A30956754CD0}" srcOrd="1" destOrd="0" presId="urn:microsoft.com/office/officeart/2005/8/layout/orgChart1"/>
    <dgm:cxn modelId="{1298024A-B4A8-46D6-BD11-9CF6CF6AA8F8}" type="presParOf" srcId="{E96E4F8B-2D77-4AC8-BA9B-F6D352EA7E70}" destId="{DB04E676-AF72-42F2-A3BC-E38D9BA27914}" srcOrd="1" destOrd="0" presId="urn:microsoft.com/office/officeart/2005/8/layout/orgChart1"/>
    <dgm:cxn modelId="{3FDD82B6-296D-4BBC-8ECF-F231B60DA02F}" type="presParOf" srcId="{DB04E676-AF72-42F2-A3BC-E38D9BA27914}" destId="{33B4A997-7F40-4744-87E7-2F77EC38240A}" srcOrd="0" destOrd="0" presId="urn:microsoft.com/office/officeart/2005/8/layout/orgChart1"/>
    <dgm:cxn modelId="{B208BFB8-20DB-4F0F-A6F0-BCEA75A3CAB4}" type="presParOf" srcId="{DB04E676-AF72-42F2-A3BC-E38D9BA27914}" destId="{8A863CE6-C936-4C4D-937C-5325608D6296}" srcOrd="1" destOrd="0" presId="urn:microsoft.com/office/officeart/2005/8/layout/orgChart1"/>
    <dgm:cxn modelId="{41C77F00-9F6A-471B-A67E-5D6810B1EECA}" type="presParOf" srcId="{8A863CE6-C936-4C4D-937C-5325608D6296}" destId="{CD1217B0-2932-4306-BAFB-B7CFB78E9B32}" srcOrd="0" destOrd="0" presId="urn:microsoft.com/office/officeart/2005/8/layout/orgChart1"/>
    <dgm:cxn modelId="{F660B964-E2C1-4E9E-AC09-4D6DD843ED73}" type="presParOf" srcId="{CD1217B0-2932-4306-BAFB-B7CFB78E9B32}" destId="{FB46EA4A-22AC-47AC-B2E5-D513F9F9F534}" srcOrd="0" destOrd="0" presId="urn:microsoft.com/office/officeart/2005/8/layout/orgChart1"/>
    <dgm:cxn modelId="{23AB7274-8A2A-47BA-BD1B-4BECEFD890A6}" type="presParOf" srcId="{CD1217B0-2932-4306-BAFB-B7CFB78E9B32}" destId="{0C7F96E9-1525-4263-ABAE-1D9EEC4124A9}" srcOrd="1" destOrd="0" presId="urn:microsoft.com/office/officeart/2005/8/layout/orgChart1"/>
    <dgm:cxn modelId="{DBFD60E8-37F5-4847-9392-38210766DD3A}" type="presParOf" srcId="{8A863CE6-C936-4C4D-937C-5325608D6296}" destId="{20EDA9DD-7A51-4B71-9189-B358E47468E1}" srcOrd="1" destOrd="0" presId="urn:microsoft.com/office/officeart/2005/8/layout/orgChart1"/>
    <dgm:cxn modelId="{6F5DD48B-07AE-4011-B445-F4DBEF2D2E0D}" type="presParOf" srcId="{8A863CE6-C936-4C4D-937C-5325608D6296}" destId="{5B94D37E-756A-4389-8070-2E9260F0A1EA}" srcOrd="2" destOrd="0" presId="urn:microsoft.com/office/officeart/2005/8/layout/orgChart1"/>
    <dgm:cxn modelId="{6939DCB8-0E6A-4684-A3CF-35BD92A09557}" type="presParOf" srcId="{E96E4F8B-2D77-4AC8-BA9B-F6D352EA7E70}" destId="{0551FA49-646F-479C-B686-8B1C4908BB16}" srcOrd="2" destOrd="0" presId="urn:microsoft.com/office/officeart/2005/8/layout/orgChart1"/>
    <dgm:cxn modelId="{C7D3CC72-2292-4539-AD64-F00E4F12256C}" type="presParOf" srcId="{1D91B5B5-CE83-46DB-9B34-D953961E49C2}" destId="{A75C5F19-21F2-4CD4-8C34-69BAA964A047}" srcOrd="6" destOrd="0" presId="urn:microsoft.com/office/officeart/2005/8/layout/orgChart1"/>
    <dgm:cxn modelId="{874602DA-342C-4811-93C9-11C6C82AE421}" type="presParOf" srcId="{1D91B5B5-CE83-46DB-9B34-D953961E49C2}" destId="{AFA41BC7-8BC1-4466-9307-7D9EB8F824FE}" srcOrd="7" destOrd="0" presId="urn:microsoft.com/office/officeart/2005/8/layout/orgChart1"/>
    <dgm:cxn modelId="{8C7CDF8E-6C79-42E8-BC6E-F3ADC6894AC4}" type="presParOf" srcId="{AFA41BC7-8BC1-4466-9307-7D9EB8F824FE}" destId="{44D73248-AB8C-423E-AB94-E88B49216AF6}" srcOrd="0" destOrd="0" presId="urn:microsoft.com/office/officeart/2005/8/layout/orgChart1"/>
    <dgm:cxn modelId="{CA404643-09B8-4D65-B23F-FD601F11C326}" type="presParOf" srcId="{44D73248-AB8C-423E-AB94-E88B49216AF6}" destId="{28424F07-3239-4F70-B93E-144D211D15E8}" srcOrd="0" destOrd="0" presId="urn:microsoft.com/office/officeart/2005/8/layout/orgChart1"/>
    <dgm:cxn modelId="{4AB3D077-0DFD-4080-95C4-9DB38DBA49CD}" type="presParOf" srcId="{44D73248-AB8C-423E-AB94-E88B49216AF6}" destId="{4E5126A8-35EC-4C6B-8552-8997C69CA2A3}" srcOrd="1" destOrd="0" presId="urn:microsoft.com/office/officeart/2005/8/layout/orgChart1"/>
    <dgm:cxn modelId="{CD0D2A4A-E96B-4665-B6A5-18F7ED917A78}" type="presParOf" srcId="{AFA41BC7-8BC1-4466-9307-7D9EB8F824FE}" destId="{02CE7CA8-1878-450E-A9B4-84BF01561D5F}" srcOrd="1" destOrd="0" presId="urn:microsoft.com/office/officeart/2005/8/layout/orgChart1"/>
    <dgm:cxn modelId="{1D4B2058-CD40-4D75-94FD-A90D9B00CAB8}" type="presParOf" srcId="{02CE7CA8-1878-450E-A9B4-84BF01561D5F}" destId="{EAE2BB9F-B08D-487F-A63C-43F7013754FA}" srcOrd="0" destOrd="0" presId="urn:microsoft.com/office/officeart/2005/8/layout/orgChart1"/>
    <dgm:cxn modelId="{7373BC9D-75EC-48E2-8836-FB40B2D5E55E}" type="presParOf" srcId="{02CE7CA8-1878-450E-A9B4-84BF01561D5F}" destId="{A49B78F5-302D-426B-9B59-E9110547D31A}" srcOrd="1" destOrd="0" presId="urn:microsoft.com/office/officeart/2005/8/layout/orgChart1"/>
    <dgm:cxn modelId="{AF86E515-C1C0-4717-8BD8-0377BE423DD8}" type="presParOf" srcId="{A49B78F5-302D-426B-9B59-E9110547D31A}" destId="{65332CD8-3CE9-4517-83D0-2658EF148550}" srcOrd="0" destOrd="0" presId="urn:microsoft.com/office/officeart/2005/8/layout/orgChart1"/>
    <dgm:cxn modelId="{4EEA09E6-458A-4664-94E9-3DCDCC22A50C}" type="presParOf" srcId="{65332CD8-3CE9-4517-83D0-2658EF148550}" destId="{5B0F0278-11AB-4229-BD2A-142A90252974}" srcOrd="0" destOrd="0" presId="urn:microsoft.com/office/officeart/2005/8/layout/orgChart1"/>
    <dgm:cxn modelId="{3A6B21C9-092D-4FD8-80B8-EE3A42D7BFC2}" type="presParOf" srcId="{65332CD8-3CE9-4517-83D0-2658EF148550}" destId="{83947555-B6A6-458E-8505-4436DF5EC48E}" srcOrd="1" destOrd="0" presId="urn:microsoft.com/office/officeart/2005/8/layout/orgChart1"/>
    <dgm:cxn modelId="{D855D878-2728-4ABF-B67E-F523A27A383D}" type="presParOf" srcId="{A49B78F5-302D-426B-9B59-E9110547D31A}" destId="{C52F879C-0A7A-420D-AA7F-6AED208FCB91}" srcOrd="1" destOrd="0" presId="urn:microsoft.com/office/officeart/2005/8/layout/orgChart1"/>
    <dgm:cxn modelId="{844CB814-F3CC-490B-BF9F-190ED9B8966E}" type="presParOf" srcId="{A49B78F5-302D-426B-9B59-E9110547D31A}" destId="{F1C45E0B-784B-4C92-9B4A-1DE277A6C678}" srcOrd="2" destOrd="0" presId="urn:microsoft.com/office/officeart/2005/8/layout/orgChart1"/>
    <dgm:cxn modelId="{23553EBA-7ECA-441E-A8A2-5FB02DE53866}" type="presParOf" srcId="{AFA41BC7-8BC1-4466-9307-7D9EB8F824FE}" destId="{75F30B4C-85EA-4E67-83B3-F21301A1E63C}" srcOrd="2" destOrd="0" presId="urn:microsoft.com/office/officeart/2005/8/layout/orgChart1"/>
    <dgm:cxn modelId="{98A3F560-1DF2-4857-A9D4-07651C627608}" type="presParOf" srcId="{1D91B5B5-CE83-46DB-9B34-D953961E49C2}" destId="{D4AA422A-E4F2-4B77-B31F-09FE3A07E80A}" srcOrd="8" destOrd="0" presId="urn:microsoft.com/office/officeart/2005/8/layout/orgChart1"/>
    <dgm:cxn modelId="{08BF0495-6BCE-4FC1-8B87-615680D7B909}" type="presParOf" srcId="{1D91B5B5-CE83-46DB-9B34-D953961E49C2}" destId="{49D39648-8A53-496A-A3D9-DCEE1290EC20}" srcOrd="9" destOrd="0" presId="urn:microsoft.com/office/officeart/2005/8/layout/orgChart1"/>
    <dgm:cxn modelId="{F24F66BE-5D21-48CF-B7F3-6FBA8AF13D0A}" type="presParOf" srcId="{49D39648-8A53-496A-A3D9-DCEE1290EC20}" destId="{8CD9F5CC-4252-4E5D-9374-228B7250E02F}" srcOrd="0" destOrd="0" presId="urn:microsoft.com/office/officeart/2005/8/layout/orgChart1"/>
    <dgm:cxn modelId="{5AA60DD6-E311-4F9C-9BE2-0D522E2C776E}" type="presParOf" srcId="{8CD9F5CC-4252-4E5D-9374-228B7250E02F}" destId="{A1F35844-1391-40DB-9B45-59800DC4E9F5}" srcOrd="0" destOrd="0" presId="urn:microsoft.com/office/officeart/2005/8/layout/orgChart1"/>
    <dgm:cxn modelId="{FBE77275-113C-4E8E-A9A5-BD85926A2A1B}" type="presParOf" srcId="{8CD9F5CC-4252-4E5D-9374-228B7250E02F}" destId="{FC711F40-9A19-400E-A309-74DCEB2BD976}" srcOrd="1" destOrd="0" presId="urn:microsoft.com/office/officeart/2005/8/layout/orgChart1"/>
    <dgm:cxn modelId="{AFA66487-8F84-47AE-A379-3CAA4626B8F2}" type="presParOf" srcId="{49D39648-8A53-496A-A3D9-DCEE1290EC20}" destId="{5B1D5A39-6D66-4948-BCB5-3B5AE945D07A}" srcOrd="1" destOrd="0" presId="urn:microsoft.com/office/officeart/2005/8/layout/orgChart1"/>
    <dgm:cxn modelId="{7A5420AD-4C10-4122-BD70-470F818199EA}" type="presParOf" srcId="{5B1D5A39-6D66-4948-BCB5-3B5AE945D07A}" destId="{DAF6BFCF-7007-4755-9D41-1BEDE77544A4}" srcOrd="0" destOrd="0" presId="urn:microsoft.com/office/officeart/2005/8/layout/orgChart1"/>
    <dgm:cxn modelId="{92305624-2498-48D8-BA9F-5B3E8E4E8D31}" type="presParOf" srcId="{5B1D5A39-6D66-4948-BCB5-3B5AE945D07A}" destId="{3994ABC5-2FEE-41DF-A7BB-BBCB48F72C60}" srcOrd="1" destOrd="0" presId="urn:microsoft.com/office/officeart/2005/8/layout/orgChart1"/>
    <dgm:cxn modelId="{08A5DD86-5791-4C5F-9F19-4ABA3A331B21}" type="presParOf" srcId="{3994ABC5-2FEE-41DF-A7BB-BBCB48F72C60}" destId="{0C03583B-3879-48DA-8E63-D4E576ECF9E8}" srcOrd="0" destOrd="0" presId="urn:microsoft.com/office/officeart/2005/8/layout/orgChart1"/>
    <dgm:cxn modelId="{C91FF104-81EF-43A1-B55E-C659CECC72DB}" type="presParOf" srcId="{0C03583B-3879-48DA-8E63-D4E576ECF9E8}" destId="{6657A163-3EA4-4287-AD7C-058130960368}" srcOrd="0" destOrd="0" presId="urn:microsoft.com/office/officeart/2005/8/layout/orgChart1"/>
    <dgm:cxn modelId="{9B083C1F-2521-4BF0-BB1D-29AF75FFD541}" type="presParOf" srcId="{0C03583B-3879-48DA-8E63-D4E576ECF9E8}" destId="{05D2DEFA-089B-4B84-A854-2B46B63CF337}" srcOrd="1" destOrd="0" presId="urn:microsoft.com/office/officeart/2005/8/layout/orgChart1"/>
    <dgm:cxn modelId="{FD75A6A7-49F9-4F3F-AB37-980650965DBE}" type="presParOf" srcId="{3994ABC5-2FEE-41DF-A7BB-BBCB48F72C60}" destId="{C07620EB-182B-4DE8-BD64-BA25C9FAE637}" srcOrd="1" destOrd="0" presId="urn:microsoft.com/office/officeart/2005/8/layout/orgChart1"/>
    <dgm:cxn modelId="{7CEE6DE7-8593-48AE-8E8C-673842C3278D}" type="presParOf" srcId="{3994ABC5-2FEE-41DF-A7BB-BBCB48F72C60}" destId="{9E912E7C-BF73-4598-9D1E-4E1E19F3AAC6}" srcOrd="2" destOrd="0" presId="urn:microsoft.com/office/officeart/2005/8/layout/orgChart1"/>
    <dgm:cxn modelId="{B499883F-5FEB-4805-90CC-DD8110080171}" type="presParOf" srcId="{49D39648-8A53-496A-A3D9-DCEE1290EC20}" destId="{972C6A6C-1AFC-40B0-B0FB-1F43267E4719}" srcOrd="2" destOrd="0" presId="urn:microsoft.com/office/officeart/2005/8/layout/orgChart1"/>
    <dgm:cxn modelId="{3A65837C-8E00-471D-94BE-E3BA2BA9F54D}" type="presParOf" srcId="{67285C25-9168-42EF-82B6-D776DAEBDEF0}" destId="{9A0C62B3-6FD0-4B21-9445-0C383CAC32EA}" srcOrd="2" destOrd="0" presId="urn:microsoft.com/office/officeart/2005/8/layout/orgChart1"/>
    <dgm:cxn modelId="{C91460BE-EA87-42CE-AFCF-839AFBB6E004}" type="presParOf" srcId="{9A0C62B3-6FD0-4B21-9445-0C383CAC32EA}" destId="{263BB478-6CF6-45AF-BD13-3A3E3DEF1968}" srcOrd="0" destOrd="0" presId="urn:microsoft.com/office/officeart/2005/8/layout/orgChart1"/>
    <dgm:cxn modelId="{87673E47-8566-45EB-B1B4-1ECB05A11975}" type="presParOf" srcId="{9A0C62B3-6FD0-4B21-9445-0C383CAC32EA}" destId="{7C905538-BDD3-458D-9822-52E3EE5E7033}" srcOrd="1" destOrd="0" presId="urn:microsoft.com/office/officeart/2005/8/layout/orgChart1"/>
    <dgm:cxn modelId="{6AD67D27-5329-4427-AB11-ABB395D22D01}" type="presParOf" srcId="{7C905538-BDD3-458D-9822-52E3EE5E7033}" destId="{C413DE5C-0256-4289-803C-BCCB3957AD8C}" srcOrd="0" destOrd="0" presId="urn:microsoft.com/office/officeart/2005/8/layout/orgChart1"/>
    <dgm:cxn modelId="{E2380241-7248-4986-9F5E-A643D32E9908}" type="presParOf" srcId="{C413DE5C-0256-4289-803C-BCCB3957AD8C}" destId="{AA6FAF9D-11C7-4299-A832-A4874CD5115B}" srcOrd="0" destOrd="0" presId="urn:microsoft.com/office/officeart/2005/8/layout/orgChart1"/>
    <dgm:cxn modelId="{706F0A0C-2F5C-44F7-93C0-8C10DD213F96}" type="presParOf" srcId="{C413DE5C-0256-4289-803C-BCCB3957AD8C}" destId="{0A013292-82AF-455D-B4F4-1BF3B017EA14}" srcOrd="1" destOrd="0" presId="urn:microsoft.com/office/officeart/2005/8/layout/orgChart1"/>
    <dgm:cxn modelId="{DE5AC200-04B5-497F-A0B7-1D5420455941}" type="presParOf" srcId="{7C905538-BDD3-458D-9822-52E3EE5E7033}" destId="{804E8100-99C6-4024-A812-E6C27A01D13B}" srcOrd="1" destOrd="0" presId="urn:microsoft.com/office/officeart/2005/8/layout/orgChart1"/>
    <dgm:cxn modelId="{CF5D08CF-BDC4-41F8-B14A-3A4782D9F7DC}" type="presParOf" srcId="{7C905538-BDD3-458D-9822-52E3EE5E7033}" destId="{B31F681C-8BED-4B75-8F02-51B69F457CA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6D00503-07BF-40D9-A9FE-549AF1116F13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6AE8EAD8-A95A-416C-A1B0-0CF1BBE7D01C}">
      <dgm:prSet phldrT="[Texto]"/>
      <dgm:spPr/>
      <dgm:t>
        <a:bodyPr/>
        <a:lstStyle/>
        <a:p>
          <a:r>
            <a:rPr lang="es-MX" dirty="0" smtClean="0"/>
            <a:t>Mercado de trabajo</a:t>
          </a:r>
          <a:endParaRPr lang="es-MX" dirty="0"/>
        </a:p>
      </dgm:t>
    </dgm:pt>
    <dgm:pt modelId="{A3432F9B-289F-40FD-850D-C164ADDA3E9C}" type="parTrans" cxnId="{6F1B894E-C77F-4A90-8BBC-623DEB10B7CE}">
      <dgm:prSet/>
      <dgm:spPr/>
      <dgm:t>
        <a:bodyPr/>
        <a:lstStyle/>
        <a:p>
          <a:endParaRPr lang="es-MX"/>
        </a:p>
      </dgm:t>
    </dgm:pt>
    <dgm:pt modelId="{0934EE24-C555-43D5-A975-82B43E9BD3F1}" type="sibTrans" cxnId="{6F1B894E-C77F-4A90-8BBC-623DEB10B7CE}">
      <dgm:prSet/>
      <dgm:spPr/>
      <dgm:t>
        <a:bodyPr/>
        <a:lstStyle/>
        <a:p>
          <a:endParaRPr lang="es-MX"/>
        </a:p>
      </dgm:t>
    </dgm:pt>
    <dgm:pt modelId="{A5B832D5-4EA7-4A89-B330-902E6DB1C72A}" type="asst">
      <dgm:prSet phldrT="[Texto]"/>
      <dgm:spPr/>
      <dgm:t>
        <a:bodyPr/>
        <a:lstStyle/>
        <a:p>
          <a:r>
            <a:rPr lang="es-MX" dirty="0" smtClean="0"/>
            <a:t>Aspectos externos</a:t>
          </a:r>
          <a:endParaRPr lang="es-MX" dirty="0"/>
        </a:p>
      </dgm:t>
    </dgm:pt>
    <dgm:pt modelId="{74DF8639-4A4B-492E-AFEB-E24B09A27071}" type="parTrans" cxnId="{E26F9C28-1874-4A97-A88A-C16BFD3F8A02}">
      <dgm:prSet/>
      <dgm:spPr/>
      <dgm:t>
        <a:bodyPr/>
        <a:lstStyle/>
        <a:p>
          <a:endParaRPr lang="es-MX"/>
        </a:p>
      </dgm:t>
    </dgm:pt>
    <dgm:pt modelId="{26F233BA-6FFC-44B2-B64A-C644A0F883EA}" type="sibTrans" cxnId="{E26F9C28-1874-4A97-A88A-C16BFD3F8A02}">
      <dgm:prSet/>
      <dgm:spPr/>
      <dgm:t>
        <a:bodyPr/>
        <a:lstStyle/>
        <a:p>
          <a:endParaRPr lang="es-MX"/>
        </a:p>
      </dgm:t>
    </dgm:pt>
    <dgm:pt modelId="{11C8DFBB-717E-49C7-9106-468F98364078}">
      <dgm:prSet phldrT="[Texto]"/>
      <dgm:spPr/>
      <dgm:t>
        <a:bodyPr/>
        <a:lstStyle/>
        <a:p>
          <a:r>
            <a:rPr lang="es-MX" dirty="0" smtClean="0"/>
            <a:t>Oferta de esa carrera</a:t>
          </a:r>
          <a:endParaRPr lang="es-MX" dirty="0"/>
        </a:p>
      </dgm:t>
    </dgm:pt>
    <dgm:pt modelId="{6D916026-D864-49C6-B5AA-F3C1ED1794F1}" type="parTrans" cxnId="{E53E72BA-D609-4EB9-8872-97B73AAA53FD}">
      <dgm:prSet/>
      <dgm:spPr/>
      <dgm:t>
        <a:bodyPr/>
        <a:lstStyle/>
        <a:p>
          <a:endParaRPr lang="es-MX"/>
        </a:p>
      </dgm:t>
    </dgm:pt>
    <dgm:pt modelId="{CD5DB9B0-FFD0-4EED-8C95-C8D94B77F084}" type="sibTrans" cxnId="{E53E72BA-D609-4EB9-8872-97B73AAA53FD}">
      <dgm:prSet/>
      <dgm:spPr/>
      <dgm:t>
        <a:bodyPr/>
        <a:lstStyle/>
        <a:p>
          <a:endParaRPr lang="es-MX"/>
        </a:p>
      </dgm:t>
    </dgm:pt>
    <dgm:pt modelId="{6F005BCD-756A-42F3-B9EB-1125C13A9E90}">
      <dgm:prSet phldrT="[Texto]"/>
      <dgm:spPr/>
      <dgm:t>
        <a:bodyPr/>
        <a:lstStyle/>
        <a:p>
          <a:r>
            <a:rPr lang="es-MX" dirty="0" smtClean="0"/>
            <a:t>Demanda de la carrera</a:t>
          </a:r>
          <a:endParaRPr lang="es-MX" dirty="0"/>
        </a:p>
      </dgm:t>
    </dgm:pt>
    <dgm:pt modelId="{4E018BF1-F549-459C-A827-DBEB988C19A6}" type="parTrans" cxnId="{72380B34-6C7B-48D2-B038-02BCDF71203A}">
      <dgm:prSet/>
      <dgm:spPr/>
      <dgm:t>
        <a:bodyPr/>
        <a:lstStyle/>
        <a:p>
          <a:endParaRPr lang="es-MX"/>
        </a:p>
      </dgm:t>
    </dgm:pt>
    <dgm:pt modelId="{938BC472-DE74-4B92-A58E-1D1EB4CF387F}" type="sibTrans" cxnId="{72380B34-6C7B-48D2-B038-02BCDF71203A}">
      <dgm:prSet/>
      <dgm:spPr/>
      <dgm:t>
        <a:bodyPr/>
        <a:lstStyle/>
        <a:p>
          <a:endParaRPr lang="es-MX"/>
        </a:p>
      </dgm:t>
    </dgm:pt>
    <dgm:pt modelId="{1FCBE759-9206-403B-B600-19DD7ED436A7}">
      <dgm:prSet phldrT="[Texto]"/>
      <dgm:spPr/>
      <dgm:t>
        <a:bodyPr/>
        <a:lstStyle/>
        <a:p>
          <a:r>
            <a:rPr lang="es-MX" dirty="0" smtClean="0"/>
            <a:t>Tipos de empresas que solicitan</a:t>
          </a:r>
          <a:endParaRPr lang="es-MX" dirty="0"/>
        </a:p>
      </dgm:t>
    </dgm:pt>
    <dgm:pt modelId="{98EFFA63-2120-451B-A992-BCF0185881F6}" type="parTrans" cxnId="{B7A331A7-7A51-4724-AAD5-AD25EEB0E724}">
      <dgm:prSet/>
      <dgm:spPr/>
      <dgm:t>
        <a:bodyPr/>
        <a:lstStyle/>
        <a:p>
          <a:endParaRPr lang="es-MX"/>
        </a:p>
      </dgm:t>
    </dgm:pt>
    <dgm:pt modelId="{A04D4813-BC61-4AB4-8686-EAF12B5034B8}" type="sibTrans" cxnId="{B7A331A7-7A51-4724-AAD5-AD25EEB0E724}">
      <dgm:prSet/>
      <dgm:spPr/>
      <dgm:t>
        <a:bodyPr/>
        <a:lstStyle/>
        <a:p>
          <a:endParaRPr lang="es-MX"/>
        </a:p>
      </dgm:t>
    </dgm:pt>
    <dgm:pt modelId="{BB7C9A4C-C2D2-4C1C-A78A-7DD649D661E6}">
      <dgm:prSet/>
      <dgm:spPr/>
      <dgm:t>
        <a:bodyPr/>
        <a:lstStyle/>
        <a:p>
          <a:r>
            <a:rPr lang="es-MX" dirty="0" smtClean="0"/>
            <a:t>Situación económica actual y futura del país</a:t>
          </a:r>
          <a:endParaRPr lang="es-MX" dirty="0"/>
        </a:p>
      </dgm:t>
    </dgm:pt>
    <dgm:pt modelId="{A0A58502-015A-473D-99D5-7C4A1549E555}" type="parTrans" cxnId="{5E11BB88-823D-42A7-928A-5C3613817F2C}">
      <dgm:prSet/>
      <dgm:spPr/>
      <dgm:t>
        <a:bodyPr/>
        <a:lstStyle/>
        <a:p>
          <a:endParaRPr lang="es-MX"/>
        </a:p>
      </dgm:t>
    </dgm:pt>
    <dgm:pt modelId="{B4411761-B96A-4047-B358-5CB5CAEFB596}" type="sibTrans" cxnId="{5E11BB88-823D-42A7-928A-5C3613817F2C}">
      <dgm:prSet/>
      <dgm:spPr/>
      <dgm:t>
        <a:bodyPr/>
        <a:lstStyle/>
        <a:p>
          <a:endParaRPr lang="es-MX"/>
        </a:p>
      </dgm:t>
    </dgm:pt>
    <dgm:pt modelId="{E99117FE-0712-46F4-BE35-FF2232DB01BD}">
      <dgm:prSet/>
      <dgm:spPr/>
      <dgm:t>
        <a:bodyPr/>
        <a:lstStyle/>
        <a:p>
          <a:r>
            <a:rPr lang="es-MX" dirty="0" smtClean="0"/>
            <a:t>Papel de la mujer y del hombre</a:t>
          </a:r>
          <a:endParaRPr lang="es-MX" dirty="0"/>
        </a:p>
      </dgm:t>
    </dgm:pt>
    <dgm:pt modelId="{89CC0F38-38DF-4364-B6D5-2D4432114009}" type="parTrans" cxnId="{3EC17FE8-FF98-49FB-A068-C893367E7743}">
      <dgm:prSet/>
      <dgm:spPr/>
      <dgm:t>
        <a:bodyPr/>
        <a:lstStyle/>
        <a:p>
          <a:endParaRPr lang="es-MX"/>
        </a:p>
      </dgm:t>
    </dgm:pt>
    <dgm:pt modelId="{13485CC7-0BBD-4E07-9E1E-1CDFF8588164}" type="sibTrans" cxnId="{3EC17FE8-FF98-49FB-A068-C893367E7743}">
      <dgm:prSet/>
      <dgm:spPr/>
      <dgm:t>
        <a:bodyPr/>
        <a:lstStyle/>
        <a:p>
          <a:endParaRPr lang="es-MX"/>
        </a:p>
      </dgm:t>
    </dgm:pt>
    <dgm:pt modelId="{BA6FA5A2-DDC0-4F11-8500-CEBD53CCDB7D}">
      <dgm:prSet/>
      <dgm:spPr/>
      <dgm:t>
        <a:bodyPr/>
        <a:lstStyle/>
        <a:p>
          <a:r>
            <a:rPr lang="es-MX" dirty="0" smtClean="0"/>
            <a:t>Carreras mejor pagadas, peor pagadas</a:t>
          </a:r>
          <a:endParaRPr lang="es-MX" dirty="0"/>
        </a:p>
      </dgm:t>
    </dgm:pt>
    <dgm:pt modelId="{8D136AF0-9097-4248-B360-D501FB131A77}" type="parTrans" cxnId="{14881EBB-202B-4401-979C-9CEC20D1D152}">
      <dgm:prSet/>
      <dgm:spPr/>
      <dgm:t>
        <a:bodyPr/>
        <a:lstStyle/>
        <a:p>
          <a:endParaRPr lang="es-MX"/>
        </a:p>
      </dgm:t>
    </dgm:pt>
    <dgm:pt modelId="{90A0F386-7E6C-40B9-946B-77C94F5B088A}" type="sibTrans" cxnId="{14881EBB-202B-4401-979C-9CEC20D1D152}">
      <dgm:prSet/>
      <dgm:spPr/>
      <dgm:t>
        <a:bodyPr/>
        <a:lstStyle/>
        <a:p>
          <a:endParaRPr lang="es-MX"/>
        </a:p>
      </dgm:t>
    </dgm:pt>
    <dgm:pt modelId="{35E26C34-BC55-4F7F-B5F1-4F45961F28BA}">
      <dgm:prSet/>
      <dgm:spPr/>
      <dgm:t>
        <a:bodyPr/>
        <a:lstStyle/>
        <a:p>
          <a:r>
            <a:rPr lang="es-MX" dirty="0" smtClean="0"/>
            <a:t>Requisitos de idiomas, viajar, cambiar de ciudad</a:t>
          </a:r>
          <a:endParaRPr lang="es-MX" dirty="0"/>
        </a:p>
      </dgm:t>
    </dgm:pt>
    <dgm:pt modelId="{BFB7DBC7-8466-441F-BFE6-0F4DCB131663}" type="parTrans" cxnId="{EE47BC79-D705-47FE-83B8-8740AA743211}">
      <dgm:prSet/>
      <dgm:spPr/>
      <dgm:t>
        <a:bodyPr/>
        <a:lstStyle/>
        <a:p>
          <a:endParaRPr lang="es-MX"/>
        </a:p>
      </dgm:t>
    </dgm:pt>
    <dgm:pt modelId="{887E6FAF-E501-4919-81D3-D0FEC3DF2085}" type="sibTrans" cxnId="{EE47BC79-D705-47FE-83B8-8740AA743211}">
      <dgm:prSet/>
      <dgm:spPr/>
      <dgm:t>
        <a:bodyPr/>
        <a:lstStyle/>
        <a:p>
          <a:endParaRPr lang="es-MX"/>
        </a:p>
      </dgm:t>
    </dgm:pt>
    <dgm:pt modelId="{23D55FB9-2F81-4767-978A-14F4CFC947F5}">
      <dgm:prSet/>
      <dgm:spPr/>
      <dgm:t>
        <a:bodyPr/>
        <a:lstStyle/>
        <a:p>
          <a:r>
            <a:rPr lang="es-MX" dirty="0" smtClean="0"/>
            <a:t>Proyección de especialistas en cuanto a las necesidades de esa ocupación</a:t>
          </a:r>
          <a:endParaRPr lang="es-MX" dirty="0"/>
        </a:p>
      </dgm:t>
    </dgm:pt>
    <dgm:pt modelId="{71653032-9DAA-4140-984B-BB323CA192FD}" type="parTrans" cxnId="{C5F8AE71-7E65-4FEB-9EF3-16BAABB15D46}">
      <dgm:prSet/>
      <dgm:spPr/>
      <dgm:t>
        <a:bodyPr/>
        <a:lstStyle/>
        <a:p>
          <a:endParaRPr lang="es-MX"/>
        </a:p>
      </dgm:t>
    </dgm:pt>
    <dgm:pt modelId="{0EC226B0-2FD2-4FF6-8745-95253E8C8C7F}" type="sibTrans" cxnId="{C5F8AE71-7E65-4FEB-9EF3-16BAABB15D46}">
      <dgm:prSet/>
      <dgm:spPr/>
      <dgm:t>
        <a:bodyPr/>
        <a:lstStyle/>
        <a:p>
          <a:endParaRPr lang="es-MX"/>
        </a:p>
      </dgm:t>
    </dgm:pt>
    <dgm:pt modelId="{198F6C4E-4411-4C0C-961C-FE68B5AAD6DF}" type="pres">
      <dgm:prSet presAssocID="{B6D00503-07BF-40D9-A9FE-549AF1116F1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0F98648A-16E1-4820-B3B3-A652F469CEE7}" type="pres">
      <dgm:prSet presAssocID="{6AE8EAD8-A95A-416C-A1B0-0CF1BBE7D01C}" presName="hierRoot1" presStyleCnt="0">
        <dgm:presLayoutVars>
          <dgm:hierBranch val="init"/>
        </dgm:presLayoutVars>
      </dgm:prSet>
      <dgm:spPr/>
    </dgm:pt>
    <dgm:pt modelId="{6C0C6D87-2119-4A2B-B556-2F493F346A6C}" type="pres">
      <dgm:prSet presAssocID="{6AE8EAD8-A95A-416C-A1B0-0CF1BBE7D01C}" presName="rootComposite1" presStyleCnt="0"/>
      <dgm:spPr/>
    </dgm:pt>
    <dgm:pt modelId="{5D6E0B06-B003-4E2B-AC01-CA323F7BB571}" type="pres">
      <dgm:prSet presAssocID="{6AE8EAD8-A95A-416C-A1B0-0CF1BBE7D01C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B4FC4C04-64C8-4DD8-8F0A-78B44206D0BC}" type="pres">
      <dgm:prSet presAssocID="{6AE8EAD8-A95A-416C-A1B0-0CF1BBE7D01C}" presName="rootConnector1" presStyleLbl="node1" presStyleIdx="0" presStyleCnt="0"/>
      <dgm:spPr/>
    </dgm:pt>
    <dgm:pt modelId="{53ED003A-C126-4B75-A358-2302DB296E3E}" type="pres">
      <dgm:prSet presAssocID="{6AE8EAD8-A95A-416C-A1B0-0CF1BBE7D01C}" presName="hierChild2" presStyleCnt="0"/>
      <dgm:spPr/>
    </dgm:pt>
    <dgm:pt modelId="{5AE79733-67CF-4F69-89C3-9134104E572D}" type="pres">
      <dgm:prSet presAssocID="{6D916026-D864-49C6-B5AA-F3C1ED1794F1}" presName="Name37" presStyleLbl="parChTrans1D2" presStyleIdx="0" presStyleCnt="7"/>
      <dgm:spPr/>
    </dgm:pt>
    <dgm:pt modelId="{DADDF6AD-21DC-4666-A63F-F56F6FDA8F43}" type="pres">
      <dgm:prSet presAssocID="{11C8DFBB-717E-49C7-9106-468F98364078}" presName="hierRoot2" presStyleCnt="0">
        <dgm:presLayoutVars>
          <dgm:hierBranch val="init"/>
        </dgm:presLayoutVars>
      </dgm:prSet>
      <dgm:spPr/>
    </dgm:pt>
    <dgm:pt modelId="{62F1C53E-21FD-416F-ABC9-DE3F6218AE0B}" type="pres">
      <dgm:prSet presAssocID="{11C8DFBB-717E-49C7-9106-468F98364078}" presName="rootComposite" presStyleCnt="0"/>
      <dgm:spPr/>
    </dgm:pt>
    <dgm:pt modelId="{72D97825-AA08-4124-93FF-A59F5EC582A6}" type="pres">
      <dgm:prSet presAssocID="{11C8DFBB-717E-49C7-9106-468F98364078}" presName="rootText" presStyleLbl="node2" presStyleIdx="0" presStyleCnt="6">
        <dgm:presLayoutVars>
          <dgm:chPref val="3"/>
        </dgm:presLayoutVars>
      </dgm:prSet>
      <dgm:spPr/>
    </dgm:pt>
    <dgm:pt modelId="{14EF3777-B4D3-40AB-82EF-9FFDF9EF2584}" type="pres">
      <dgm:prSet presAssocID="{11C8DFBB-717E-49C7-9106-468F98364078}" presName="rootConnector" presStyleLbl="node2" presStyleIdx="0" presStyleCnt="6"/>
      <dgm:spPr/>
    </dgm:pt>
    <dgm:pt modelId="{E9ED8C54-8B4A-44A3-AEB7-73A0DEA86891}" type="pres">
      <dgm:prSet presAssocID="{11C8DFBB-717E-49C7-9106-468F98364078}" presName="hierChild4" presStyleCnt="0"/>
      <dgm:spPr/>
    </dgm:pt>
    <dgm:pt modelId="{56F730C8-0B71-46F4-BD24-F2E8759ACEDA}" type="pres">
      <dgm:prSet presAssocID="{11C8DFBB-717E-49C7-9106-468F98364078}" presName="hierChild5" presStyleCnt="0"/>
      <dgm:spPr/>
    </dgm:pt>
    <dgm:pt modelId="{2ADD89B5-410B-4B87-AC91-A501F69968E2}" type="pres">
      <dgm:prSet presAssocID="{4E018BF1-F549-459C-A827-DBEB988C19A6}" presName="Name37" presStyleLbl="parChTrans1D2" presStyleIdx="1" presStyleCnt="7"/>
      <dgm:spPr/>
    </dgm:pt>
    <dgm:pt modelId="{B1D8C7BB-14E8-4305-BE64-41B96D3CB9F8}" type="pres">
      <dgm:prSet presAssocID="{6F005BCD-756A-42F3-B9EB-1125C13A9E90}" presName="hierRoot2" presStyleCnt="0">
        <dgm:presLayoutVars>
          <dgm:hierBranch val="init"/>
        </dgm:presLayoutVars>
      </dgm:prSet>
      <dgm:spPr/>
    </dgm:pt>
    <dgm:pt modelId="{B504DEC4-702F-4B03-A02E-DC1AE822F51D}" type="pres">
      <dgm:prSet presAssocID="{6F005BCD-756A-42F3-B9EB-1125C13A9E90}" presName="rootComposite" presStyleCnt="0"/>
      <dgm:spPr/>
    </dgm:pt>
    <dgm:pt modelId="{F5DC26C2-C042-48D2-93EF-4CE31483CCD2}" type="pres">
      <dgm:prSet presAssocID="{6F005BCD-756A-42F3-B9EB-1125C13A9E90}" presName="rootText" presStyleLbl="node2" presStyleIdx="1" presStyleCnt="6">
        <dgm:presLayoutVars>
          <dgm:chPref val="3"/>
        </dgm:presLayoutVars>
      </dgm:prSet>
      <dgm:spPr/>
    </dgm:pt>
    <dgm:pt modelId="{A94A4CEA-00E0-4F33-A34A-6BF1C5AD5EFD}" type="pres">
      <dgm:prSet presAssocID="{6F005BCD-756A-42F3-B9EB-1125C13A9E90}" presName="rootConnector" presStyleLbl="node2" presStyleIdx="1" presStyleCnt="6"/>
      <dgm:spPr/>
    </dgm:pt>
    <dgm:pt modelId="{D53909B3-0067-4AAA-9DC8-8A1AB30E7785}" type="pres">
      <dgm:prSet presAssocID="{6F005BCD-756A-42F3-B9EB-1125C13A9E90}" presName="hierChild4" presStyleCnt="0"/>
      <dgm:spPr/>
    </dgm:pt>
    <dgm:pt modelId="{94DD882A-F609-4DD2-8B07-41A3B7643B8A}" type="pres">
      <dgm:prSet presAssocID="{6F005BCD-756A-42F3-B9EB-1125C13A9E90}" presName="hierChild5" presStyleCnt="0"/>
      <dgm:spPr/>
    </dgm:pt>
    <dgm:pt modelId="{DF148FCA-2BB1-41E7-96CA-501D71CF23B3}" type="pres">
      <dgm:prSet presAssocID="{98EFFA63-2120-451B-A992-BCF0185881F6}" presName="Name37" presStyleLbl="parChTrans1D2" presStyleIdx="2" presStyleCnt="7"/>
      <dgm:spPr/>
    </dgm:pt>
    <dgm:pt modelId="{AAE81017-8888-4EA7-8FC8-89DF07A92E60}" type="pres">
      <dgm:prSet presAssocID="{1FCBE759-9206-403B-B600-19DD7ED436A7}" presName="hierRoot2" presStyleCnt="0">
        <dgm:presLayoutVars>
          <dgm:hierBranch val="init"/>
        </dgm:presLayoutVars>
      </dgm:prSet>
      <dgm:spPr/>
    </dgm:pt>
    <dgm:pt modelId="{71502EDB-807D-4825-9E48-8BA79F06DD73}" type="pres">
      <dgm:prSet presAssocID="{1FCBE759-9206-403B-B600-19DD7ED436A7}" presName="rootComposite" presStyleCnt="0"/>
      <dgm:spPr/>
    </dgm:pt>
    <dgm:pt modelId="{17F1BBA9-CBAA-4605-944A-7D705F63DF0B}" type="pres">
      <dgm:prSet presAssocID="{1FCBE759-9206-403B-B600-19DD7ED436A7}" presName="rootText" presStyleLbl="node2" presStyleIdx="2" presStyleCnt="6">
        <dgm:presLayoutVars>
          <dgm:chPref val="3"/>
        </dgm:presLayoutVars>
      </dgm:prSet>
      <dgm:spPr/>
    </dgm:pt>
    <dgm:pt modelId="{E3798602-E014-4B55-9AD6-69263A9DAA24}" type="pres">
      <dgm:prSet presAssocID="{1FCBE759-9206-403B-B600-19DD7ED436A7}" presName="rootConnector" presStyleLbl="node2" presStyleIdx="2" presStyleCnt="6"/>
      <dgm:spPr/>
    </dgm:pt>
    <dgm:pt modelId="{D7BDD550-4AFA-4E73-B20E-04EB2589EC20}" type="pres">
      <dgm:prSet presAssocID="{1FCBE759-9206-403B-B600-19DD7ED436A7}" presName="hierChild4" presStyleCnt="0"/>
      <dgm:spPr/>
    </dgm:pt>
    <dgm:pt modelId="{FFE76ACE-D8B3-4F55-8A1E-0156552AB3D6}" type="pres">
      <dgm:prSet presAssocID="{BFB7DBC7-8466-441F-BFE6-0F4DCB131663}" presName="Name37" presStyleLbl="parChTrans1D3" presStyleIdx="0" presStyleCnt="2"/>
      <dgm:spPr/>
    </dgm:pt>
    <dgm:pt modelId="{3CD8B692-7710-40AA-AF84-58F8C8F56990}" type="pres">
      <dgm:prSet presAssocID="{35E26C34-BC55-4F7F-B5F1-4F45961F28BA}" presName="hierRoot2" presStyleCnt="0">
        <dgm:presLayoutVars>
          <dgm:hierBranch val="init"/>
        </dgm:presLayoutVars>
      </dgm:prSet>
      <dgm:spPr/>
    </dgm:pt>
    <dgm:pt modelId="{AE08B5FA-45F4-4670-9878-3211F1615BDC}" type="pres">
      <dgm:prSet presAssocID="{35E26C34-BC55-4F7F-B5F1-4F45961F28BA}" presName="rootComposite" presStyleCnt="0"/>
      <dgm:spPr/>
    </dgm:pt>
    <dgm:pt modelId="{C8CF7D16-A6B8-4397-ADAA-6E74BDF4F4EA}" type="pres">
      <dgm:prSet presAssocID="{35E26C34-BC55-4F7F-B5F1-4F45961F28BA}" presName="rootText" presStyleLbl="node3" presStyleIdx="0" presStyleCnt="2" custScaleY="250737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049DD7F9-D8A0-47FA-9F4A-996CBE81A7D1}" type="pres">
      <dgm:prSet presAssocID="{35E26C34-BC55-4F7F-B5F1-4F45961F28BA}" presName="rootConnector" presStyleLbl="node3" presStyleIdx="0" presStyleCnt="2"/>
      <dgm:spPr/>
    </dgm:pt>
    <dgm:pt modelId="{963C4888-CB51-4B04-95E3-3F371C20EA56}" type="pres">
      <dgm:prSet presAssocID="{35E26C34-BC55-4F7F-B5F1-4F45961F28BA}" presName="hierChild4" presStyleCnt="0"/>
      <dgm:spPr/>
    </dgm:pt>
    <dgm:pt modelId="{5F595C59-A6E9-43C6-B6E3-DE78270A34B2}" type="pres">
      <dgm:prSet presAssocID="{35E26C34-BC55-4F7F-B5F1-4F45961F28BA}" presName="hierChild5" presStyleCnt="0"/>
      <dgm:spPr/>
    </dgm:pt>
    <dgm:pt modelId="{E45D1DF9-F1D1-4127-9E1A-CED4D2391A7A}" type="pres">
      <dgm:prSet presAssocID="{1FCBE759-9206-403B-B600-19DD7ED436A7}" presName="hierChild5" presStyleCnt="0"/>
      <dgm:spPr/>
    </dgm:pt>
    <dgm:pt modelId="{17DACFC7-1AA6-455A-A764-334A6014E533}" type="pres">
      <dgm:prSet presAssocID="{A0A58502-015A-473D-99D5-7C4A1549E555}" presName="Name37" presStyleLbl="parChTrans1D2" presStyleIdx="3" presStyleCnt="7"/>
      <dgm:spPr/>
    </dgm:pt>
    <dgm:pt modelId="{EA97A449-8855-4157-A24A-55683E228B3B}" type="pres">
      <dgm:prSet presAssocID="{BB7C9A4C-C2D2-4C1C-A78A-7DD649D661E6}" presName="hierRoot2" presStyleCnt="0">
        <dgm:presLayoutVars>
          <dgm:hierBranch val="init"/>
        </dgm:presLayoutVars>
      </dgm:prSet>
      <dgm:spPr/>
    </dgm:pt>
    <dgm:pt modelId="{6D269435-A93D-48E6-A2F3-F027E15FB236}" type="pres">
      <dgm:prSet presAssocID="{BB7C9A4C-C2D2-4C1C-A78A-7DD649D661E6}" presName="rootComposite" presStyleCnt="0"/>
      <dgm:spPr/>
    </dgm:pt>
    <dgm:pt modelId="{4B53C99E-BFA7-4B0B-A8D5-668F10CA3FD2}" type="pres">
      <dgm:prSet presAssocID="{BB7C9A4C-C2D2-4C1C-A78A-7DD649D661E6}" presName="rootText" presStyleLbl="node2" presStyleIdx="3" presStyleCnt="6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6D6DB3AD-D321-4FC4-A1A3-16F96E831D5C}" type="pres">
      <dgm:prSet presAssocID="{BB7C9A4C-C2D2-4C1C-A78A-7DD649D661E6}" presName="rootConnector" presStyleLbl="node2" presStyleIdx="3" presStyleCnt="6"/>
      <dgm:spPr/>
    </dgm:pt>
    <dgm:pt modelId="{2A646A71-CA2B-4158-A542-C635771C4559}" type="pres">
      <dgm:prSet presAssocID="{BB7C9A4C-C2D2-4C1C-A78A-7DD649D661E6}" presName="hierChild4" presStyleCnt="0"/>
      <dgm:spPr/>
    </dgm:pt>
    <dgm:pt modelId="{DB879D9B-4C43-44A4-AF7B-1EBEDE330D31}" type="pres">
      <dgm:prSet presAssocID="{71653032-9DAA-4140-984B-BB323CA192FD}" presName="Name37" presStyleLbl="parChTrans1D3" presStyleIdx="1" presStyleCnt="2"/>
      <dgm:spPr/>
    </dgm:pt>
    <dgm:pt modelId="{BE6A7F9C-256D-4798-AFA5-B9734614DF3F}" type="pres">
      <dgm:prSet presAssocID="{23D55FB9-2F81-4767-978A-14F4CFC947F5}" presName="hierRoot2" presStyleCnt="0">
        <dgm:presLayoutVars>
          <dgm:hierBranch val="init"/>
        </dgm:presLayoutVars>
      </dgm:prSet>
      <dgm:spPr/>
    </dgm:pt>
    <dgm:pt modelId="{7848625E-8AFB-4E59-B08D-A52AAB67316E}" type="pres">
      <dgm:prSet presAssocID="{23D55FB9-2F81-4767-978A-14F4CFC947F5}" presName="rootComposite" presStyleCnt="0"/>
      <dgm:spPr/>
    </dgm:pt>
    <dgm:pt modelId="{073FA0A2-2BAF-49D0-AD8B-CC505B5C550A}" type="pres">
      <dgm:prSet presAssocID="{23D55FB9-2F81-4767-978A-14F4CFC947F5}" presName="rootText" presStyleLbl="node3" presStyleIdx="1" presStyleCnt="2" custScaleY="253718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79E985FB-7699-457C-90DA-241BDC4DB1BC}" type="pres">
      <dgm:prSet presAssocID="{23D55FB9-2F81-4767-978A-14F4CFC947F5}" presName="rootConnector" presStyleLbl="node3" presStyleIdx="1" presStyleCnt="2"/>
      <dgm:spPr/>
    </dgm:pt>
    <dgm:pt modelId="{666D9785-A5FA-43D1-91EE-0B5822E9284E}" type="pres">
      <dgm:prSet presAssocID="{23D55FB9-2F81-4767-978A-14F4CFC947F5}" presName="hierChild4" presStyleCnt="0"/>
      <dgm:spPr/>
    </dgm:pt>
    <dgm:pt modelId="{4F1C1DE9-3190-42F1-B640-00A76112FE3A}" type="pres">
      <dgm:prSet presAssocID="{23D55FB9-2F81-4767-978A-14F4CFC947F5}" presName="hierChild5" presStyleCnt="0"/>
      <dgm:spPr/>
    </dgm:pt>
    <dgm:pt modelId="{03DEF896-F6EA-49A4-B81F-58299B6EA139}" type="pres">
      <dgm:prSet presAssocID="{BB7C9A4C-C2D2-4C1C-A78A-7DD649D661E6}" presName="hierChild5" presStyleCnt="0"/>
      <dgm:spPr/>
    </dgm:pt>
    <dgm:pt modelId="{2CA50FBE-5859-4285-BD0F-0569CD4A58F3}" type="pres">
      <dgm:prSet presAssocID="{89CC0F38-38DF-4364-B6D5-2D4432114009}" presName="Name37" presStyleLbl="parChTrans1D2" presStyleIdx="4" presStyleCnt="7"/>
      <dgm:spPr/>
    </dgm:pt>
    <dgm:pt modelId="{634A6C42-A167-4816-AEA0-1A3470D41688}" type="pres">
      <dgm:prSet presAssocID="{E99117FE-0712-46F4-BE35-FF2232DB01BD}" presName="hierRoot2" presStyleCnt="0">
        <dgm:presLayoutVars>
          <dgm:hierBranch val="init"/>
        </dgm:presLayoutVars>
      </dgm:prSet>
      <dgm:spPr/>
    </dgm:pt>
    <dgm:pt modelId="{07F6770B-88DA-49C4-9B6D-CCA1AFD97A73}" type="pres">
      <dgm:prSet presAssocID="{E99117FE-0712-46F4-BE35-FF2232DB01BD}" presName="rootComposite" presStyleCnt="0"/>
      <dgm:spPr/>
    </dgm:pt>
    <dgm:pt modelId="{2F75CCAB-6BB9-402F-9FD3-00CD751B33D3}" type="pres">
      <dgm:prSet presAssocID="{E99117FE-0712-46F4-BE35-FF2232DB01BD}" presName="rootText" presStyleLbl="node2" presStyleIdx="4" presStyleCnt="6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D4BDECE0-E479-45A1-AA0A-CCB096A0BF7D}" type="pres">
      <dgm:prSet presAssocID="{E99117FE-0712-46F4-BE35-FF2232DB01BD}" presName="rootConnector" presStyleLbl="node2" presStyleIdx="4" presStyleCnt="6"/>
      <dgm:spPr/>
    </dgm:pt>
    <dgm:pt modelId="{C0462B08-FEDD-4C6F-8697-D46C25DD0895}" type="pres">
      <dgm:prSet presAssocID="{E99117FE-0712-46F4-BE35-FF2232DB01BD}" presName="hierChild4" presStyleCnt="0"/>
      <dgm:spPr/>
    </dgm:pt>
    <dgm:pt modelId="{21910A88-5200-4343-833C-5F7B493B51EC}" type="pres">
      <dgm:prSet presAssocID="{E99117FE-0712-46F4-BE35-FF2232DB01BD}" presName="hierChild5" presStyleCnt="0"/>
      <dgm:spPr/>
    </dgm:pt>
    <dgm:pt modelId="{7AA40E94-A5C0-4B59-937C-49F3FC562C13}" type="pres">
      <dgm:prSet presAssocID="{8D136AF0-9097-4248-B360-D501FB131A77}" presName="Name37" presStyleLbl="parChTrans1D2" presStyleIdx="5" presStyleCnt="7"/>
      <dgm:spPr/>
    </dgm:pt>
    <dgm:pt modelId="{86BC8D8A-B1F5-4632-891A-C8E080B02DD6}" type="pres">
      <dgm:prSet presAssocID="{BA6FA5A2-DDC0-4F11-8500-CEBD53CCDB7D}" presName="hierRoot2" presStyleCnt="0">
        <dgm:presLayoutVars>
          <dgm:hierBranch val="init"/>
        </dgm:presLayoutVars>
      </dgm:prSet>
      <dgm:spPr/>
    </dgm:pt>
    <dgm:pt modelId="{88660B2D-ADD1-402A-8858-94BBE60CEE44}" type="pres">
      <dgm:prSet presAssocID="{BA6FA5A2-DDC0-4F11-8500-CEBD53CCDB7D}" presName="rootComposite" presStyleCnt="0"/>
      <dgm:spPr/>
    </dgm:pt>
    <dgm:pt modelId="{5F5ABA56-FC58-4832-8561-4ACB5772EAF9}" type="pres">
      <dgm:prSet presAssocID="{BA6FA5A2-DDC0-4F11-8500-CEBD53CCDB7D}" presName="rootText" presStyleLbl="node2" presStyleIdx="5" presStyleCnt="6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0B4B4C88-F0A0-4CEE-BB4A-A09B5AAE73FF}" type="pres">
      <dgm:prSet presAssocID="{BA6FA5A2-DDC0-4F11-8500-CEBD53CCDB7D}" presName="rootConnector" presStyleLbl="node2" presStyleIdx="5" presStyleCnt="6"/>
      <dgm:spPr/>
    </dgm:pt>
    <dgm:pt modelId="{85312659-533F-4BF5-A260-8EBF9145F7EC}" type="pres">
      <dgm:prSet presAssocID="{BA6FA5A2-DDC0-4F11-8500-CEBD53CCDB7D}" presName="hierChild4" presStyleCnt="0"/>
      <dgm:spPr/>
    </dgm:pt>
    <dgm:pt modelId="{9EC8B323-7FC6-415D-B632-2E9EC510E0C4}" type="pres">
      <dgm:prSet presAssocID="{BA6FA5A2-DDC0-4F11-8500-CEBD53CCDB7D}" presName="hierChild5" presStyleCnt="0"/>
      <dgm:spPr/>
    </dgm:pt>
    <dgm:pt modelId="{1B1779FE-EE39-4117-8A6B-59768C47FF59}" type="pres">
      <dgm:prSet presAssocID="{6AE8EAD8-A95A-416C-A1B0-0CF1BBE7D01C}" presName="hierChild3" presStyleCnt="0"/>
      <dgm:spPr/>
    </dgm:pt>
    <dgm:pt modelId="{7EAC788C-835D-4561-9B65-9E349FC87AD5}" type="pres">
      <dgm:prSet presAssocID="{74DF8639-4A4B-492E-AFEB-E24B09A27071}" presName="Name111" presStyleLbl="parChTrans1D2" presStyleIdx="6" presStyleCnt="7"/>
      <dgm:spPr/>
    </dgm:pt>
    <dgm:pt modelId="{6D4E0E86-1A6C-43A0-BF21-BF8C5F145B47}" type="pres">
      <dgm:prSet presAssocID="{A5B832D5-4EA7-4A89-B330-902E6DB1C72A}" presName="hierRoot3" presStyleCnt="0">
        <dgm:presLayoutVars>
          <dgm:hierBranch val="init"/>
        </dgm:presLayoutVars>
      </dgm:prSet>
      <dgm:spPr/>
    </dgm:pt>
    <dgm:pt modelId="{AB4E1553-EF85-46F5-8E61-33BCC7FF895C}" type="pres">
      <dgm:prSet presAssocID="{A5B832D5-4EA7-4A89-B330-902E6DB1C72A}" presName="rootComposite3" presStyleCnt="0"/>
      <dgm:spPr/>
    </dgm:pt>
    <dgm:pt modelId="{6167C3F4-6713-401B-9AD9-3376DD11A5BF}" type="pres">
      <dgm:prSet presAssocID="{A5B832D5-4EA7-4A89-B330-902E6DB1C72A}" presName="rootText3" presStyleLbl="asst1" presStyleIdx="0" presStyleCnt="1">
        <dgm:presLayoutVars>
          <dgm:chPref val="3"/>
        </dgm:presLayoutVars>
      </dgm:prSet>
      <dgm:spPr/>
    </dgm:pt>
    <dgm:pt modelId="{5019CCF3-26E0-4B5E-970D-D95EF98684C0}" type="pres">
      <dgm:prSet presAssocID="{A5B832D5-4EA7-4A89-B330-902E6DB1C72A}" presName="rootConnector3" presStyleLbl="asst1" presStyleIdx="0" presStyleCnt="1"/>
      <dgm:spPr/>
    </dgm:pt>
    <dgm:pt modelId="{119DA427-5B1F-488A-B038-C5F4598AD22A}" type="pres">
      <dgm:prSet presAssocID="{A5B832D5-4EA7-4A89-B330-902E6DB1C72A}" presName="hierChild6" presStyleCnt="0"/>
      <dgm:spPr/>
    </dgm:pt>
    <dgm:pt modelId="{934891D5-DE5B-4F22-B095-97C07094D7A3}" type="pres">
      <dgm:prSet presAssocID="{A5B832D5-4EA7-4A89-B330-902E6DB1C72A}" presName="hierChild7" presStyleCnt="0"/>
      <dgm:spPr/>
    </dgm:pt>
  </dgm:ptLst>
  <dgm:cxnLst>
    <dgm:cxn modelId="{C5F8AE71-7E65-4FEB-9EF3-16BAABB15D46}" srcId="{BB7C9A4C-C2D2-4C1C-A78A-7DD649D661E6}" destId="{23D55FB9-2F81-4767-978A-14F4CFC947F5}" srcOrd="0" destOrd="0" parTransId="{71653032-9DAA-4140-984B-BB323CA192FD}" sibTransId="{0EC226B0-2FD2-4FF6-8745-95253E8C8C7F}"/>
    <dgm:cxn modelId="{4F83173F-14D3-42C9-A4D1-E833AED2343B}" type="presOf" srcId="{B6D00503-07BF-40D9-A9FE-549AF1116F13}" destId="{198F6C4E-4411-4C0C-961C-FE68B5AAD6DF}" srcOrd="0" destOrd="0" presId="urn:microsoft.com/office/officeart/2005/8/layout/orgChart1"/>
    <dgm:cxn modelId="{D82414BB-7061-428C-8BD7-2E38E3B2CDD4}" type="presOf" srcId="{23D55FB9-2F81-4767-978A-14F4CFC947F5}" destId="{79E985FB-7699-457C-90DA-241BDC4DB1BC}" srcOrd="1" destOrd="0" presId="urn:microsoft.com/office/officeart/2005/8/layout/orgChart1"/>
    <dgm:cxn modelId="{6682BA15-D500-4926-A618-2811B0DEE73C}" type="presOf" srcId="{6AE8EAD8-A95A-416C-A1B0-0CF1BBE7D01C}" destId="{B4FC4C04-64C8-4DD8-8F0A-78B44206D0BC}" srcOrd="1" destOrd="0" presId="urn:microsoft.com/office/officeart/2005/8/layout/orgChart1"/>
    <dgm:cxn modelId="{B7723101-D00D-4348-8026-A67BDBBF88E5}" type="presOf" srcId="{6D916026-D864-49C6-B5AA-F3C1ED1794F1}" destId="{5AE79733-67CF-4F69-89C3-9134104E572D}" srcOrd="0" destOrd="0" presId="urn:microsoft.com/office/officeart/2005/8/layout/orgChart1"/>
    <dgm:cxn modelId="{1DE2EC68-CDC1-41F8-98EE-C3D0FBBA4042}" type="presOf" srcId="{89CC0F38-38DF-4364-B6D5-2D4432114009}" destId="{2CA50FBE-5859-4285-BD0F-0569CD4A58F3}" srcOrd="0" destOrd="0" presId="urn:microsoft.com/office/officeart/2005/8/layout/orgChart1"/>
    <dgm:cxn modelId="{47CC7790-7F05-44BB-8C05-8D108DEFCDDA}" type="presOf" srcId="{11C8DFBB-717E-49C7-9106-468F98364078}" destId="{72D97825-AA08-4124-93FF-A59F5EC582A6}" srcOrd="0" destOrd="0" presId="urn:microsoft.com/office/officeart/2005/8/layout/orgChart1"/>
    <dgm:cxn modelId="{D0C6B70C-63DB-4513-A46A-65E24E9AE20A}" type="presOf" srcId="{23D55FB9-2F81-4767-978A-14F4CFC947F5}" destId="{073FA0A2-2BAF-49D0-AD8B-CC505B5C550A}" srcOrd="0" destOrd="0" presId="urn:microsoft.com/office/officeart/2005/8/layout/orgChart1"/>
    <dgm:cxn modelId="{1623E880-B87C-44E6-8CEC-686FBF0B8C64}" type="presOf" srcId="{BA6FA5A2-DDC0-4F11-8500-CEBD53CCDB7D}" destId="{5F5ABA56-FC58-4832-8561-4ACB5772EAF9}" srcOrd="0" destOrd="0" presId="urn:microsoft.com/office/officeart/2005/8/layout/orgChart1"/>
    <dgm:cxn modelId="{F3C68DF6-90A1-4CDD-93EC-E7F0A7613D00}" type="presOf" srcId="{BFB7DBC7-8466-441F-BFE6-0F4DCB131663}" destId="{FFE76ACE-D8B3-4F55-8A1E-0156552AB3D6}" srcOrd="0" destOrd="0" presId="urn:microsoft.com/office/officeart/2005/8/layout/orgChart1"/>
    <dgm:cxn modelId="{31DA1C71-75BA-491C-B843-D288CC32690A}" type="presOf" srcId="{71653032-9DAA-4140-984B-BB323CA192FD}" destId="{DB879D9B-4C43-44A4-AF7B-1EBEDE330D31}" srcOrd="0" destOrd="0" presId="urn:microsoft.com/office/officeart/2005/8/layout/orgChart1"/>
    <dgm:cxn modelId="{5ABC6E12-9536-46CD-9778-C61022F3E2F5}" type="presOf" srcId="{A5B832D5-4EA7-4A89-B330-902E6DB1C72A}" destId="{6167C3F4-6713-401B-9AD9-3376DD11A5BF}" srcOrd="0" destOrd="0" presId="urn:microsoft.com/office/officeart/2005/8/layout/orgChart1"/>
    <dgm:cxn modelId="{72380B34-6C7B-48D2-B038-02BCDF71203A}" srcId="{6AE8EAD8-A95A-416C-A1B0-0CF1BBE7D01C}" destId="{6F005BCD-756A-42F3-B9EB-1125C13A9E90}" srcOrd="2" destOrd="0" parTransId="{4E018BF1-F549-459C-A827-DBEB988C19A6}" sibTransId="{938BC472-DE74-4B92-A58E-1D1EB4CF387F}"/>
    <dgm:cxn modelId="{20776AE2-C7D2-48B0-93FD-70939F546385}" type="presOf" srcId="{6F005BCD-756A-42F3-B9EB-1125C13A9E90}" destId="{F5DC26C2-C042-48D2-93EF-4CE31483CCD2}" srcOrd="0" destOrd="0" presId="urn:microsoft.com/office/officeart/2005/8/layout/orgChart1"/>
    <dgm:cxn modelId="{B33067A7-BB43-47C0-9BF8-B5662163E689}" type="presOf" srcId="{1FCBE759-9206-403B-B600-19DD7ED436A7}" destId="{E3798602-E014-4B55-9AD6-69263A9DAA24}" srcOrd="1" destOrd="0" presId="urn:microsoft.com/office/officeart/2005/8/layout/orgChart1"/>
    <dgm:cxn modelId="{73311645-50EF-491E-A90E-8317A872702E}" type="presOf" srcId="{74DF8639-4A4B-492E-AFEB-E24B09A27071}" destId="{7EAC788C-835D-4561-9B65-9E349FC87AD5}" srcOrd="0" destOrd="0" presId="urn:microsoft.com/office/officeart/2005/8/layout/orgChart1"/>
    <dgm:cxn modelId="{EDA9059C-AA92-4692-8383-FB90E343485D}" type="presOf" srcId="{35E26C34-BC55-4F7F-B5F1-4F45961F28BA}" destId="{C8CF7D16-A6B8-4397-ADAA-6E74BDF4F4EA}" srcOrd="0" destOrd="0" presId="urn:microsoft.com/office/officeart/2005/8/layout/orgChart1"/>
    <dgm:cxn modelId="{13957E36-22F6-4B6A-9103-E9FEAB3568DA}" type="presOf" srcId="{6AE8EAD8-A95A-416C-A1B0-0CF1BBE7D01C}" destId="{5D6E0B06-B003-4E2B-AC01-CA323F7BB571}" srcOrd="0" destOrd="0" presId="urn:microsoft.com/office/officeart/2005/8/layout/orgChart1"/>
    <dgm:cxn modelId="{9623B2F0-0D30-400F-8410-4736579CDA29}" type="presOf" srcId="{35E26C34-BC55-4F7F-B5F1-4F45961F28BA}" destId="{049DD7F9-D8A0-47FA-9F4A-996CBE81A7D1}" srcOrd="1" destOrd="0" presId="urn:microsoft.com/office/officeart/2005/8/layout/orgChart1"/>
    <dgm:cxn modelId="{FB00BA9C-FD25-4E3C-8836-E7803BAA3ED5}" type="presOf" srcId="{BA6FA5A2-DDC0-4F11-8500-CEBD53CCDB7D}" destId="{0B4B4C88-F0A0-4CEE-BB4A-A09B5AAE73FF}" srcOrd="1" destOrd="0" presId="urn:microsoft.com/office/officeart/2005/8/layout/orgChart1"/>
    <dgm:cxn modelId="{CAAA8449-89DB-45F8-9CD7-1139F5DFA897}" type="presOf" srcId="{BB7C9A4C-C2D2-4C1C-A78A-7DD649D661E6}" destId="{4B53C99E-BFA7-4B0B-A8D5-668F10CA3FD2}" srcOrd="0" destOrd="0" presId="urn:microsoft.com/office/officeart/2005/8/layout/orgChart1"/>
    <dgm:cxn modelId="{25360F81-A5F2-48B8-8467-47E2F62F74B1}" type="presOf" srcId="{6F005BCD-756A-42F3-B9EB-1125C13A9E90}" destId="{A94A4CEA-00E0-4F33-A34A-6BF1C5AD5EFD}" srcOrd="1" destOrd="0" presId="urn:microsoft.com/office/officeart/2005/8/layout/orgChart1"/>
    <dgm:cxn modelId="{EE47BC79-D705-47FE-83B8-8740AA743211}" srcId="{1FCBE759-9206-403B-B600-19DD7ED436A7}" destId="{35E26C34-BC55-4F7F-B5F1-4F45961F28BA}" srcOrd="0" destOrd="0" parTransId="{BFB7DBC7-8466-441F-BFE6-0F4DCB131663}" sibTransId="{887E6FAF-E501-4919-81D3-D0FEC3DF2085}"/>
    <dgm:cxn modelId="{6F1B894E-C77F-4A90-8BBC-623DEB10B7CE}" srcId="{B6D00503-07BF-40D9-A9FE-549AF1116F13}" destId="{6AE8EAD8-A95A-416C-A1B0-0CF1BBE7D01C}" srcOrd="0" destOrd="0" parTransId="{A3432F9B-289F-40FD-850D-C164ADDA3E9C}" sibTransId="{0934EE24-C555-43D5-A975-82B43E9BD3F1}"/>
    <dgm:cxn modelId="{E26F9C28-1874-4A97-A88A-C16BFD3F8A02}" srcId="{6AE8EAD8-A95A-416C-A1B0-0CF1BBE7D01C}" destId="{A5B832D5-4EA7-4A89-B330-902E6DB1C72A}" srcOrd="0" destOrd="0" parTransId="{74DF8639-4A4B-492E-AFEB-E24B09A27071}" sibTransId="{26F233BA-6FFC-44B2-B64A-C644A0F883EA}"/>
    <dgm:cxn modelId="{7316099D-C700-4DEE-B024-9FBA6FCADB01}" type="presOf" srcId="{98EFFA63-2120-451B-A992-BCF0185881F6}" destId="{DF148FCA-2BB1-41E7-96CA-501D71CF23B3}" srcOrd="0" destOrd="0" presId="urn:microsoft.com/office/officeart/2005/8/layout/orgChart1"/>
    <dgm:cxn modelId="{6E5797D6-0D7B-43B3-9CF6-F42F2D99BC58}" type="presOf" srcId="{BB7C9A4C-C2D2-4C1C-A78A-7DD649D661E6}" destId="{6D6DB3AD-D321-4FC4-A1A3-16F96E831D5C}" srcOrd="1" destOrd="0" presId="urn:microsoft.com/office/officeart/2005/8/layout/orgChart1"/>
    <dgm:cxn modelId="{1253B264-CA00-42FA-9CCE-4FFB9B40094A}" type="presOf" srcId="{E99117FE-0712-46F4-BE35-FF2232DB01BD}" destId="{D4BDECE0-E479-45A1-AA0A-CCB096A0BF7D}" srcOrd="1" destOrd="0" presId="urn:microsoft.com/office/officeart/2005/8/layout/orgChart1"/>
    <dgm:cxn modelId="{3EC17FE8-FF98-49FB-A068-C893367E7743}" srcId="{6AE8EAD8-A95A-416C-A1B0-0CF1BBE7D01C}" destId="{E99117FE-0712-46F4-BE35-FF2232DB01BD}" srcOrd="5" destOrd="0" parTransId="{89CC0F38-38DF-4364-B6D5-2D4432114009}" sibTransId="{13485CC7-0BBD-4E07-9E1E-1CDFF8588164}"/>
    <dgm:cxn modelId="{100FC35D-B9CD-40A2-8BCB-77F1B8C26E36}" type="presOf" srcId="{1FCBE759-9206-403B-B600-19DD7ED436A7}" destId="{17F1BBA9-CBAA-4605-944A-7D705F63DF0B}" srcOrd="0" destOrd="0" presId="urn:microsoft.com/office/officeart/2005/8/layout/orgChart1"/>
    <dgm:cxn modelId="{C246DC00-E7C6-4D3C-8C33-3FF30EEF0E69}" type="presOf" srcId="{11C8DFBB-717E-49C7-9106-468F98364078}" destId="{14EF3777-B4D3-40AB-82EF-9FFDF9EF2584}" srcOrd="1" destOrd="0" presId="urn:microsoft.com/office/officeart/2005/8/layout/orgChart1"/>
    <dgm:cxn modelId="{3292B2DE-C2A0-4ACC-B040-FEB370B1468F}" type="presOf" srcId="{E99117FE-0712-46F4-BE35-FF2232DB01BD}" destId="{2F75CCAB-6BB9-402F-9FD3-00CD751B33D3}" srcOrd="0" destOrd="0" presId="urn:microsoft.com/office/officeart/2005/8/layout/orgChart1"/>
    <dgm:cxn modelId="{E7FC954D-C921-4073-B0F9-8464E22FDAF1}" type="presOf" srcId="{8D136AF0-9097-4248-B360-D501FB131A77}" destId="{7AA40E94-A5C0-4B59-937C-49F3FC562C13}" srcOrd="0" destOrd="0" presId="urn:microsoft.com/office/officeart/2005/8/layout/orgChart1"/>
    <dgm:cxn modelId="{14881EBB-202B-4401-979C-9CEC20D1D152}" srcId="{6AE8EAD8-A95A-416C-A1B0-0CF1BBE7D01C}" destId="{BA6FA5A2-DDC0-4F11-8500-CEBD53CCDB7D}" srcOrd="6" destOrd="0" parTransId="{8D136AF0-9097-4248-B360-D501FB131A77}" sibTransId="{90A0F386-7E6C-40B9-946B-77C94F5B088A}"/>
    <dgm:cxn modelId="{FF2302BE-95E4-46E3-ABB3-5DFE1560EC94}" type="presOf" srcId="{A5B832D5-4EA7-4A89-B330-902E6DB1C72A}" destId="{5019CCF3-26E0-4B5E-970D-D95EF98684C0}" srcOrd="1" destOrd="0" presId="urn:microsoft.com/office/officeart/2005/8/layout/orgChart1"/>
    <dgm:cxn modelId="{554A2ACE-6981-4197-95D4-24F31A40DFC0}" type="presOf" srcId="{4E018BF1-F549-459C-A827-DBEB988C19A6}" destId="{2ADD89B5-410B-4B87-AC91-A501F69968E2}" srcOrd="0" destOrd="0" presId="urn:microsoft.com/office/officeart/2005/8/layout/orgChart1"/>
    <dgm:cxn modelId="{E53E72BA-D609-4EB9-8872-97B73AAA53FD}" srcId="{6AE8EAD8-A95A-416C-A1B0-0CF1BBE7D01C}" destId="{11C8DFBB-717E-49C7-9106-468F98364078}" srcOrd="1" destOrd="0" parTransId="{6D916026-D864-49C6-B5AA-F3C1ED1794F1}" sibTransId="{CD5DB9B0-FFD0-4EED-8C95-C8D94B77F084}"/>
    <dgm:cxn modelId="{B7A331A7-7A51-4724-AAD5-AD25EEB0E724}" srcId="{6AE8EAD8-A95A-416C-A1B0-0CF1BBE7D01C}" destId="{1FCBE759-9206-403B-B600-19DD7ED436A7}" srcOrd="3" destOrd="0" parTransId="{98EFFA63-2120-451B-A992-BCF0185881F6}" sibTransId="{A04D4813-BC61-4AB4-8686-EAF12B5034B8}"/>
    <dgm:cxn modelId="{5E11BB88-823D-42A7-928A-5C3613817F2C}" srcId="{6AE8EAD8-A95A-416C-A1B0-0CF1BBE7D01C}" destId="{BB7C9A4C-C2D2-4C1C-A78A-7DD649D661E6}" srcOrd="4" destOrd="0" parTransId="{A0A58502-015A-473D-99D5-7C4A1549E555}" sibTransId="{B4411761-B96A-4047-B358-5CB5CAEFB596}"/>
    <dgm:cxn modelId="{3ED02651-D039-46CD-BB2F-6383E31CDA81}" type="presOf" srcId="{A0A58502-015A-473D-99D5-7C4A1549E555}" destId="{17DACFC7-1AA6-455A-A764-334A6014E533}" srcOrd="0" destOrd="0" presId="urn:microsoft.com/office/officeart/2005/8/layout/orgChart1"/>
    <dgm:cxn modelId="{8294BF98-9697-4D31-BD7E-7D745306911F}" type="presParOf" srcId="{198F6C4E-4411-4C0C-961C-FE68B5AAD6DF}" destId="{0F98648A-16E1-4820-B3B3-A652F469CEE7}" srcOrd="0" destOrd="0" presId="urn:microsoft.com/office/officeart/2005/8/layout/orgChart1"/>
    <dgm:cxn modelId="{CBA2EE30-2E29-494F-9951-5C48EA733FC5}" type="presParOf" srcId="{0F98648A-16E1-4820-B3B3-A652F469CEE7}" destId="{6C0C6D87-2119-4A2B-B556-2F493F346A6C}" srcOrd="0" destOrd="0" presId="urn:microsoft.com/office/officeart/2005/8/layout/orgChart1"/>
    <dgm:cxn modelId="{C82998B1-5781-47A2-A34F-B9D55B9FC55B}" type="presParOf" srcId="{6C0C6D87-2119-4A2B-B556-2F493F346A6C}" destId="{5D6E0B06-B003-4E2B-AC01-CA323F7BB571}" srcOrd="0" destOrd="0" presId="urn:microsoft.com/office/officeart/2005/8/layout/orgChart1"/>
    <dgm:cxn modelId="{AAAE6396-1C6B-4F27-92BB-08DA389344F1}" type="presParOf" srcId="{6C0C6D87-2119-4A2B-B556-2F493F346A6C}" destId="{B4FC4C04-64C8-4DD8-8F0A-78B44206D0BC}" srcOrd="1" destOrd="0" presId="urn:microsoft.com/office/officeart/2005/8/layout/orgChart1"/>
    <dgm:cxn modelId="{6344B672-8EB2-4E5B-B615-615FA802AA5F}" type="presParOf" srcId="{0F98648A-16E1-4820-B3B3-A652F469CEE7}" destId="{53ED003A-C126-4B75-A358-2302DB296E3E}" srcOrd="1" destOrd="0" presId="urn:microsoft.com/office/officeart/2005/8/layout/orgChart1"/>
    <dgm:cxn modelId="{E834765A-363E-4B3F-92EB-0D95EEEB6B13}" type="presParOf" srcId="{53ED003A-C126-4B75-A358-2302DB296E3E}" destId="{5AE79733-67CF-4F69-89C3-9134104E572D}" srcOrd="0" destOrd="0" presId="urn:microsoft.com/office/officeart/2005/8/layout/orgChart1"/>
    <dgm:cxn modelId="{92AC668A-2899-4426-90D1-43E557BCD848}" type="presParOf" srcId="{53ED003A-C126-4B75-A358-2302DB296E3E}" destId="{DADDF6AD-21DC-4666-A63F-F56F6FDA8F43}" srcOrd="1" destOrd="0" presId="urn:microsoft.com/office/officeart/2005/8/layout/orgChart1"/>
    <dgm:cxn modelId="{AE5E565D-0DAA-4660-AEF6-4EA67BB7ACB5}" type="presParOf" srcId="{DADDF6AD-21DC-4666-A63F-F56F6FDA8F43}" destId="{62F1C53E-21FD-416F-ABC9-DE3F6218AE0B}" srcOrd="0" destOrd="0" presId="urn:microsoft.com/office/officeart/2005/8/layout/orgChart1"/>
    <dgm:cxn modelId="{CB7BB4AD-159D-4C34-9954-1E40982F2A6C}" type="presParOf" srcId="{62F1C53E-21FD-416F-ABC9-DE3F6218AE0B}" destId="{72D97825-AA08-4124-93FF-A59F5EC582A6}" srcOrd="0" destOrd="0" presId="urn:microsoft.com/office/officeart/2005/8/layout/orgChart1"/>
    <dgm:cxn modelId="{83159712-C675-4A37-A290-E0284867B7E6}" type="presParOf" srcId="{62F1C53E-21FD-416F-ABC9-DE3F6218AE0B}" destId="{14EF3777-B4D3-40AB-82EF-9FFDF9EF2584}" srcOrd="1" destOrd="0" presId="urn:microsoft.com/office/officeart/2005/8/layout/orgChart1"/>
    <dgm:cxn modelId="{D696FB5A-80CF-4AF7-9D14-CABFB9F06A37}" type="presParOf" srcId="{DADDF6AD-21DC-4666-A63F-F56F6FDA8F43}" destId="{E9ED8C54-8B4A-44A3-AEB7-73A0DEA86891}" srcOrd="1" destOrd="0" presId="urn:microsoft.com/office/officeart/2005/8/layout/orgChart1"/>
    <dgm:cxn modelId="{367B8D56-35A7-4B43-869C-253BF426D8AF}" type="presParOf" srcId="{DADDF6AD-21DC-4666-A63F-F56F6FDA8F43}" destId="{56F730C8-0B71-46F4-BD24-F2E8759ACEDA}" srcOrd="2" destOrd="0" presId="urn:microsoft.com/office/officeart/2005/8/layout/orgChart1"/>
    <dgm:cxn modelId="{DBE7C130-F131-4852-9F2B-5E7B190B31DD}" type="presParOf" srcId="{53ED003A-C126-4B75-A358-2302DB296E3E}" destId="{2ADD89B5-410B-4B87-AC91-A501F69968E2}" srcOrd="2" destOrd="0" presId="urn:microsoft.com/office/officeart/2005/8/layout/orgChart1"/>
    <dgm:cxn modelId="{A3890E4B-EBB5-4396-8A63-9236957D3120}" type="presParOf" srcId="{53ED003A-C126-4B75-A358-2302DB296E3E}" destId="{B1D8C7BB-14E8-4305-BE64-41B96D3CB9F8}" srcOrd="3" destOrd="0" presId="urn:microsoft.com/office/officeart/2005/8/layout/orgChart1"/>
    <dgm:cxn modelId="{D53413D2-A68F-4C1D-8132-FF582A57674D}" type="presParOf" srcId="{B1D8C7BB-14E8-4305-BE64-41B96D3CB9F8}" destId="{B504DEC4-702F-4B03-A02E-DC1AE822F51D}" srcOrd="0" destOrd="0" presId="urn:microsoft.com/office/officeart/2005/8/layout/orgChart1"/>
    <dgm:cxn modelId="{489F5FAB-289C-437A-907B-BD5E0B814B55}" type="presParOf" srcId="{B504DEC4-702F-4B03-A02E-DC1AE822F51D}" destId="{F5DC26C2-C042-48D2-93EF-4CE31483CCD2}" srcOrd="0" destOrd="0" presId="urn:microsoft.com/office/officeart/2005/8/layout/orgChart1"/>
    <dgm:cxn modelId="{120E17E9-20EE-4685-A25C-56695D68D91B}" type="presParOf" srcId="{B504DEC4-702F-4B03-A02E-DC1AE822F51D}" destId="{A94A4CEA-00E0-4F33-A34A-6BF1C5AD5EFD}" srcOrd="1" destOrd="0" presId="urn:microsoft.com/office/officeart/2005/8/layout/orgChart1"/>
    <dgm:cxn modelId="{734D2237-9784-4940-8ABE-C5AC1A14221D}" type="presParOf" srcId="{B1D8C7BB-14E8-4305-BE64-41B96D3CB9F8}" destId="{D53909B3-0067-4AAA-9DC8-8A1AB30E7785}" srcOrd="1" destOrd="0" presId="urn:microsoft.com/office/officeart/2005/8/layout/orgChart1"/>
    <dgm:cxn modelId="{8358376E-BD4B-49B9-8B60-7BD41177073C}" type="presParOf" srcId="{B1D8C7BB-14E8-4305-BE64-41B96D3CB9F8}" destId="{94DD882A-F609-4DD2-8B07-41A3B7643B8A}" srcOrd="2" destOrd="0" presId="urn:microsoft.com/office/officeart/2005/8/layout/orgChart1"/>
    <dgm:cxn modelId="{6FFCD986-96F3-4F70-A5A3-0ED71CED415D}" type="presParOf" srcId="{53ED003A-C126-4B75-A358-2302DB296E3E}" destId="{DF148FCA-2BB1-41E7-96CA-501D71CF23B3}" srcOrd="4" destOrd="0" presId="urn:microsoft.com/office/officeart/2005/8/layout/orgChart1"/>
    <dgm:cxn modelId="{0EDF8530-A6DA-44B4-9E13-1EDD4613BE5B}" type="presParOf" srcId="{53ED003A-C126-4B75-A358-2302DB296E3E}" destId="{AAE81017-8888-4EA7-8FC8-89DF07A92E60}" srcOrd="5" destOrd="0" presId="urn:microsoft.com/office/officeart/2005/8/layout/orgChart1"/>
    <dgm:cxn modelId="{8765F323-B441-4C98-8FAB-9FE407B45CEA}" type="presParOf" srcId="{AAE81017-8888-4EA7-8FC8-89DF07A92E60}" destId="{71502EDB-807D-4825-9E48-8BA79F06DD73}" srcOrd="0" destOrd="0" presId="urn:microsoft.com/office/officeart/2005/8/layout/orgChart1"/>
    <dgm:cxn modelId="{7858A5D1-7FAB-451F-8D09-DE8ECE14CE40}" type="presParOf" srcId="{71502EDB-807D-4825-9E48-8BA79F06DD73}" destId="{17F1BBA9-CBAA-4605-944A-7D705F63DF0B}" srcOrd="0" destOrd="0" presId="urn:microsoft.com/office/officeart/2005/8/layout/orgChart1"/>
    <dgm:cxn modelId="{930317A2-ABB4-48D7-8067-3BD4E19F00FB}" type="presParOf" srcId="{71502EDB-807D-4825-9E48-8BA79F06DD73}" destId="{E3798602-E014-4B55-9AD6-69263A9DAA24}" srcOrd="1" destOrd="0" presId="urn:microsoft.com/office/officeart/2005/8/layout/orgChart1"/>
    <dgm:cxn modelId="{EE5B2A80-BED4-4145-B024-ECC1C565FB28}" type="presParOf" srcId="{AAE81017-8888-4EA7-8FC8-89DF07A92E60}" destId="{D7BDD550-4AFA-4E73-B20E-04EB2589EC20}" srcOrd="1" destOrd="0" presId="urn:microsoft.com/office/officeart/2005/8/layout/orgChart1"/>
    <dgm:cxn modelId="{C3F4312F-043F-4EB8-9E84-64146CDEEEC4}" type="presParOf" srcId="{D7BDD550-4AFA-4E73-B20E-04EB2589EC20}" destId="{FFE76ACE-D8B3-4F55-8A1E-0156552AB3D6}" srcOrd="0" destOrd="0" presId="urn:microsoft.com/office/officeart/2005/8/layout/orgChart1"/>
    <dgm:cxn modelId="{B4BADD07-BADE-4DBC-923E-7ECFFFB7DDA7}" type="presParOf" srcId="{D7BDD550-4AFA-4E73-B20E-04EB2589EC20}" destId="{3CD8B692-7710-40AA-AF84-58F8C8F56990}" srcOrd="1" destOrd="0" presId="urn:microsoft.com/office/officeart/2005/8/layout/orgChart1"/>
    <dgm:cxn modelId="{85B60C4A-F4B9-47CD-A232-D09F3DFE6C3B}" type="presParOf" srcId="{3CD8B692-7710-40AA-AF84-58F8C8F56990}" destId="{AE08B5FA-45F4-4670-9878-3211F1615BDC}" srcOrd="0" destOrd="0" presId="urn:microsoft.com/office/officeart/2005/8/layout/orgChart1"/>
    <dgm:cxn modelId="{8A4ECD2D-E964-471C-980A-33069200647D}" type="presParOf" srcId="{AE08B5FA-45F4-4670-9878-3211F1615BDC}" destId="{C8CF7D16-A6B8-4397-ADAA-6E74BDF4F4EA}" srcOrd="0" destOrd="0" presId="urn:microsoft.com/office/officeart/2005/8/layout/orgChart1"/>
    <dgm:cxn modelId="{3AD88B4C-575C-448C-B1C3-4EB5A0667E45}" type="presParOf" srcId="{AE08B5FA-45F4-4670-9878-3211F1615BDC}" destId="{049DD7F9-D8A0-47FA-9F4A-996CBE81A7D1}" srcOrd="1" destOrd="0" presId="urn:microsoft.com/office/officeart/2005/8/layout/orgChart1"/>
    <dgm:cxn modelId="{AF130FFE-93E6-447A-A349-6DD5A5309E61}" type="presParOf" srcId="{3CD8B692-7710-40AA-AF84-58F8C8F56990}" destId="{963C4888-CB51-4B04-95E3-3F371C20EA56}" srcOrd="1" destOrd="0" presId="urn:microsoft.com/office/officeart/2005/8/layout/orgChart1"/>
    <dgm:cxn modelId="{4F6F9D53-9A8E-4B90-BE6D-E04BEF56F031}" type="presParOf" srcId="{3CD8B692-7710-40AA-AF84-58F8C8F56990}" destId="{5F595C59-A6E9-43C6-B6E3-DE78270A34B2}" srcOrd="2" destOrd="0" presId="urn:microsoft.com/office/officeart/2005/8/layout/orgChart1"/>
    <dgm:cxn modelId="{3C3690E0-1394-4D2B-92E5-193D2AC28505}" type="presParOf" srcId="{AAE81017-8888-4EA7-8FC8-89DF07A92E60}" destId="{E45D1DF9-F1D1-4127-9E1A-CED4D2391A7A}" srcOrd="2" destOrd="0" presId="urn:microsoft.com/office/officeart/2005/8/layout/orgChart1"/>
    <dgm:cxn modelId="{1286252D-AC82-4CB7-9924-35596B7E709C}" type="presParOf" srcId="{53ED003A-C126-4B75-A358-2302DB296E3E}" destId="{17DACFC7-1AA6-455A-A764-334A6014E533}" srcOrd="6" destOrd="0" presId="urn:microsoft.com/office/officeart/2005/8/layout/orgChart1"/>
    <dgm:cxn modelId="{FB37B5B9-405B-43C3-8949-A206F60FDCB0}" type="presParOf" srcId="{53ED003A-C126-4B75-A358-2302DB296E3E}" destId="{EA97A449-8855-4157-A24A-55683E228B3B}" srcOrd="7" destOrd="0" presId="urn:microsoft.com/office/officeart/2005/8/layout/orgChart1"/>
    <dgm:cxn modelId="{EA6DBFE6-F115-4786-933C-4113EF6DEE6A}" type="presParOf" srcId="{EA97A449-8855-4157-A24A-55683E228B3B}" destId="{6D269435-A93D-48E6-A2F3-F027E15FB236}" srcOrd="0" destOrd="0" presId="urn:microsoft.com/office/officeart/2005/8/layout/orgChart1"/>
    <dgm:cxn modelId="{2AE43E93-A0E1-41DE-8DDA-9CE5BE637B50}" type="presParOf" srcId="{6D269435-A93D-48E6-A2F3-F027E15FB236}" destId="{4B53C99E-BFA7-4B0B-A8D5-668F10CA3FD2}" srcOrd="0" destOrd="0" presId="urn:microsoft.com/office/officeart/2005/8/layout/orgChart1"/>
    <dgm:cxn modelId="{6BCFE9C4-8B13-4C6E-ABF8-72C7EA3D8700}" type="presParOf" srcId="{6D269435-A93D-48E6-A2F3-F027E15FB236}" destId="{6D6DB3AD-D321-4FC4-A1A3-16F96E831D5C}" srcOrd="1" destOrd="0" presId="urn:microsoft.com/office/officeart/2005/8/layout/orgChart1"/>
    <dgm:cxn modelId="{DEC3EBE2-2866-499F-8622-F28ED40D5DB3}" type="presParOf" srcId="{EA97A449-8855-4157-A24A-55683E228B3B}" destId="{2A646A71-CA2B-4158-A542-C635771C4559}" srcOrd="1" destOrd="0" presId="urn:microsoft.com/office/officeart/2005/8/layout/orgChart1"/>
    <dgm:cxn modelId="{F0BA4B77-F821-4E2D-93B1-56FEB805CEE9}" type="presParOf" srcId="{2A646A71-CA2B-4158-A542-C635771C4559}" destId="{DB879D9B-4C43-44A4-AF7B-1EBEDE330D31}" srcOrd="0" destOrd="0" presId="urn:microsoft.com/office/officeart/2005/8/layout/orgChart1"/>
    <dgm:cxn modelId="{3AB2720D-9F34-4B16-89C0-CB4D2F45E25B}" type="presParOf" srcId="{2A646A71-CA2B-4158-A542-C635771C4559}" destId="{BE6A7F9C-256D-4798-AFA5-B9734614DF3F}" srcOrd="1" destOrd="0" presId="urn:microsoft.com/office/officeart/2005/8/layout/orgChart1"/>
    <dgm:cxn modelId="{8472BD63-C310-4326-9AF9-91F607A729FA}" type="presParOf" srcId="{BE6A7F9C-256D-4798-AFA5-B9734614DF3F}" destId="{7848625E-8AFB-4E59-B08D-A52AAB67316E}" srcOrd="0" destOrd="0" presId="urn:microsoft.com/office/officeart/2005/8/layout/orgChart1"/>
    <dgm:cxn modelId="{B40F0DCC-E72E-4CAC-8C22-1D194E55C6DA}" type="presParOf" srcId="{7848625E-8AFB-4E59-B08D-A52AAB67316E}" destId="{073FA0A2-2BAF-49D0-AD8B-CC505B5C550A}" srcOrd="0" destOrd="0" presId="urn:microsoft.com/office/officeart/2005/8/layout/orgChart1"/>
    <dgm:cxn modelId="{DD7BD600-4EE9-4D43-9395-F0F4E67C1D92}" type="presParOf" srcId="{7848625E-8AFB-4E59-B08D-A52AAB67316E}" destId="{79E985FB-7699-457C-90DA-241BDC4DB1BC}" srcOrd="1" destOrd="0" presId="urn:microsoft.com/office/officeart/2005/8/layout/orgChart1"/>
    <dgm:cxn modelId="{7B20634F-1ADF-4656-9AB0-170C344FF0C7}" type="presParOf" srcId="{BE6A7F9C-256D-4798-AFA5-B9734614DF3F}" destId="{666D9785-A5FA-43D1-91EE-0B5822E9284E}" srcOrd="1" destOrd="0" presId="urn:microsoft.com/office/officeart/2005/8/layout/orgChart1"/>
    <dgm:cxn modelId="{309E5FCD-4923-45FA-81E0-71CDAF772609}" type="presParOf" srcId="{BE6A7F9C-256D-4798-AFA5-B9734614DF3F}" destId="{4F1C1DE9-3190-42F1-B640-00A76112FE3A}" srcOrd="2" destOrd="0" presId="urn:microsoft.com/office/officeart/2005/8/layout/orgChart1"/>
    <dgm:cxn modelId="{CDB751DC-5E46-46F8-8D1F-5875006C68E4}" type="presParOf" srcId="{EA97A449-8855-4157-A24A-55683E228B3B}" destId="{03DEF896-F6EA-49A4-B81F-58299B6EA139}" srcOrd="2" destOrd="0" presId="urn:microsoft.com/office/officeart/2005/8/layout/orgChart1"/>
    <dgm:cxn modelId="{7C2EC1B6-FD7C-4C41-95E5-3426880887AE}" type="presParOf" srcId="{53ED003A-C126-4B75-A358-2302DB296E3E}" destId="{2CA50FBE-5859-4285-BD0F-0569CD4A58F3}" srcOrd="8" destOrd="0" presId="urn:microsoft.com/office/officeart/2005/8/layout/orgChart1"/>
    <dgm:cxn modelId="{AF9F49AE-63B4-4BF4-B459-B8463AE8F68D}" type="presParOf" srcId="{53ED003A-C126-4B75-A358-2302DB296E3E}" destId="{634A6C42-A167-4816-AEA0-1A3470D41688}" srcOrd="9" destOrd="0" presId="urn:microsoft.com/office/officeart/2005/8/layout/orgChart1"/>
    <dgm:cxn modelId="{B3795DDD-4107-4A95-8D63-2A122D91B3A9}" type="presParOf" srcId="{634A6C42-A167-4816-AEA0-1A3470D41688}" destId="{07F6770B-88DA-49C4-9B6D-CCA1AFD97A73}" srcOrd="0" destOrd="0" presId="urn:microsoft.com/office/officeart/2005/8/layout/orgChart1"/>
    <dgm:cxn modelId="{12F68C7E-DEC8-439C-B6F6-D76B7A5B9562}" type="presParOf" srcId="{07F6770B-88DA-49C4-9B6D-CCA1AFD97A73}" destId="{2F75CCAB-6BB9-402F-9FD3-00CD751B33D3}" srcOrd="0" destOrd="0" presId="urn:microsoft.com/office/officeart/2005/8/layout/orgChart1"/>
    <dgm:cxn modelId="{088E42E9-4627-4FF3-8C1C-6419DE460DE6}" type="presParOf" srcId="{07F6770B-88DA-49C4-9B6D-CCA1AFD97A73}" destId="{D4BDECE0-E479-45A1-AA0A-CCB096A0BF7D}" srcOrd="1" destOrd="0" presId="urn:microsoft.com/office/officeart/2005/8/layout/orgChart1"/>
    <dgm:cxn modelId="{435B8B61-3A5D-4505-8863-A92EE6412994}" type="presParOf" srcId="{634A6C42-A167-4816-AEA0-1A3470D41688}" destId="{C0462B08-FEDD-4C6F-8697-D46C25DD0895}" srcOrd="1" destOrd="0" presId="urn:microsoft.com/office/officeart/2005/8/layout/orgChart1"/>
    <dgm:cxn modelId="{93230CAA-EFBA-4CA0-AC31-B06E547CC739}" type="presParOf" srcId="{634A6C42-A167-4816-AEA0-1A3470D41688}" destId="{21910A88-5200-4343-833C-5F7B493B51EC}" srcOrd="2" destOrd="0" presId="urn:microsoft.com/office/officeart/2005/8/layout/orgChart1"/>
    <dgm:cxn modelId="{FECACBE0-C1E6-4A6C-968F-C705A1071EFC}" type="presParOf" srcId="{53ED003A-C126-4B75-A358-2302DB296E3E}" destId="{7AA40E94-A5C0-4B59-937C-49F3FC562C13}" srcOrd="10" destOrd="0" presId="urn:microsoft.com/office/officeart/2005/8/layout/orgChart1"/>
    <dgm:cxn modelId="{2255BF5E-4120-4539-B21A-B7E2A03819F0}" type="presParOf" srcId="{53ED003A-C126-4B75-A358-2302DB296E3E}" destId="{86BC8D8A-B1F5-4632-891A-C8E080B02DD6}" srcOrd="11" destOrd="0" presId="urn:microsoft.com/office/officeart/2005/8/layout/orgChart1"/>
    <dgm:cxn modelId="{0C3D6862-E6C1-4D3F-8081-8547B352979B}" type="presParOf" srcId="{86BC8D8A-B1F5-4632-891A-C8E080B02DD6}" destId="{88660B2D-ADD1-402A-8858-94BBE60CEE44}" srcOrd="0" destOrd="0" presId="urn:microsoft.com/office/officeart/2005/8/layout/orgChart1"/>
    <dgm:cxn modelId="{E9B177C9-A462-4E38-A6C0-0A0DDF077634}" type="presParOf" srcId="{88660B2D-ADD1-402A-8858-94BBE60CEE44}" destId="{5F5ABA56-FC58-4832-8561-4ACB5772EAF9}" srcOrd="0" destOrd="0" presId="urn:microsoft.com/office/officeart/2005/8/layout/orgChart1"/>
    <dgm:cxn modelId="{EC1B8D5B-EF54-4EA5-A2FD-FD43221F98AD}" type="presParOf" srcId="{88660B2D-ADD1-402A-8858-94BBE60CEE44}" destId="{0B4B4C88-F0A0-4CEE-BB4A-A09B5AAE73FF}" srcOrd="1" destOrd="0" presId="urn:microsoft.com/office/officeart/2005/8/layout/orgChart1"/>
    <dgm:cxn modelId="{7D9AD614-4574-4333-94F5-566AA9E80F86}" type="presParOf" srcId="{86BC8D8A-B1F5-4632-891A-C8E080B02DD6}" destId="{85312659-533F-4BF5-A260-8EBF9145F7EC}" srcOrd="1" destOrd="0" presId="urn:microsoft.com/office/officeart/2005/8/layout/orgChart1"/>
    <dgm:cxn modelId="{CFD4A6FB-B23B-4867-ACDB-1AE8B407B754}" type="presParOf" srcId="{86BC8D8A-B1F5-4632-891A-C8E080B02DD6}" destId="{9EC8B323-7FC6-415D-B632-2E9EC510E0C4}" srcOrd="2" destOrd="0" presId="urn:microsoft.com/office/officeart/2005/8/layout/orgChart1"/>
    <dgm:cxn modelId="{27C2C34B-C078-4DA3-A4F0-53C8A810575E}" type="presParOf" srcId="{0F98648A-16E1-4820-B3B3-A652F469CEE7}" destId="{1B1779FE-EE39-4117-8A6B-59768C47FF59}" srcOrd="2" destOrd="0" presId="urn:microsoft.com/office/officeart/2005/8/layout/orgChart1"/>
    <dgm:cxn modelId="{3A0E465F-DB06-4554-8009-A8331D76B01C}" type="presParOf" srcId="{1B1779FE-EE39-4117-8A6B-59768C47FF59}" destId="{7EAC788C-835D-4561-9B65-9E349FC87AD5}" srcOrd="0" destOrd="0" presId="urn:microsoft.com/office/officeart/2005/8/layout/orgChart1"/>
    <dgm:cxn modelId="{C6C96C5D-1C3B-4332-B197-2DCE4418CAC1}" type="presParOf" srcId="{1B1779FE-EE39-4117-8A6B-59768C47FF59}" destId="{6D4E0E86-1A6C-43A0-BF21-BF8C5F145B47}" srcOrd="1" destOrd="0" presId="urn:microsoft.com/office/officeart/2005/8/layout/orgChart1"/>
    <dgm:cxn modelId="{B0D51D8B-BD8F-41EB-8C63-2BCCA66FA6A3}" type="presParOf" srcId="{6D4E0E86-1A6C-43A0-BF21-BF8C5F145B47}" destId="{AB4E1553-EF85-46F5-8E61-33BCC7FF895C}" srcOrd="0" destOrd="0" presId="urn:microsoft.com/office/officeart/2005/8/layout/orgChart1"/>
    <dgm:cxn modelId="{19D8394E-BD81-4E49-98B4-EA7F227408C5}" type="presParOf" srcId="{AB4E1553-EF85-46F5-8E61-33BCC7FF895C}" destId="{6167C3F4-6713-401B-9AD9-3376DD11A5BF}" srcOrd="0" destOrd="0" presId="urn:microsoft.com/office/officeart/2005/8/layout/orgChart1"/>
    <dgm:cxn modelId="{819CDACE-DF9C-44D0-99EB-3FB3F22D561D}" type="presParOf" srcId="{AB4E1553-EF85-46F5-8E61-33BCC7FF895C}" destId="{5019CCF3-26E0-4B5E-970D-D95EF98684C0}" srcOrd="1" destOrd="0" presId="urn:microsoft.com/office/officeart/2005/8/layout/orgChart1"/>
    <dgm:cxn modelId="{3D6DC0D3-A696-4D60-BA38-6CD27D4B1120}" type="presParOf" srcId="{6D4E0E86-1A6C-43A0-BF21-BF8C5F145B47}" destId="{119DA427-5B1F-488A-B038-C5F4598AD22A}" srcOrd="1" destOrd="0" presId="urn:microsoft.com/office/officeart/2005/8/layout/orgChart1"/>
    <dgm:cxn modelId="{94829DB9-780C-41FB-929D-0796F1A45BB2}" type="presParOf" srcId="{6D4E0E86-1A6C-43A0-BF21-BF8C5F145B47}" destId="{934891D5-DE5B-4F22-B095-97C07094D7A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6E4AF3-FEF3-48B1-B9A8-B0E36459249E}">
      <dsp:nvSpPr>
        <dsp:cNvPr id="0" name=""/>
        <dsp:cNvSpPr/>
      </dsp:nvSpPr>
      <dsp:spPr>
        <a:xfrm>
          <a:off x="5914532" y="2042549"/>
          <a:ext cx="181467" cy="795002"/>
        </a:xfrm>
        <a:custGeom>
          <a:avLst/>
          <a:gdLst/>
          <a:ahLst/>
          <a:cxnLst/>
          <a:rect l="0" t="0" r="0" b="0"/>
          <a:pathLst>
            <a:path>
              <a:moveTo>
                <a:pt x="181467" y="0"/>
              </a:moveTo>
              <a:lnTo>
                <a:pt x="181467" y="795002"/>
              </a:lnTo>
              <a:lnTo>
                <a:pt x="0" y="795002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FF9BC4-1E78-40F3-9481-B6F08E2F2C4A}">
      <dsp:nvSpPr>
        <dsp:cNvPr id="0" name=""/>
        <dsp:cNvSpPr/>
      </dsp:nvSpPr>
      <dsp:spPr>
        <a:xfrm>
          <a:off x="6096000" y="2042549"/>
          <a:ext cx="5228006" cy="15900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08537"/>
              </a:lnTo>
              <a:lnTo>
                <a:pt x="5228006" y="1408537"/>
              </a:lnTo>
              <a:lnTo>
                <a:pt x="5228006" y="1590005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F0B97C-DA4A-444C-B74D-DBD44F28BA46}">
      <dsp:nvSpPr>
        <dsp:cNvPr id="0" name=""/>
        <dsp:cNvSpPr/>
      </dsp:nvSpPr>
      <dsp:spPr>
        <a:xfrm>
          <a:off x="6096000" y="2042549"/>
          <a:ext cx="3136803" cy="15900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08537"/>
              </a:lnTo>
              <a:lnTo>
                <a:pt x="3136803" y="1408537"/>
              </a:lnTo>
              <a:lnTo>
                <a:pt x="3136803" y="1590005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FC00A6-3742-45AB-9FC3-94C0BA7DC98F}">
      <dsp:nvSpPr>
        <dsp:cNvPr id="0" name=""/>
        <dsp:cNvSpPr/>
      </dsp:nvSpPr>
      <dsp:spPr>
        <a:xfrm>
          <a:off x="6096000" y="2042549"/>
          <a:ext cx="1045601" cy="15900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08537"/>
              </a:lnTo>
              <a:lnTo>
                <a:pt x="1045601" y="1408537"/>
              </a:lnTo>
              <a:lnTo>
                <a:pt x="1045601" y="1590005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EE116C-2ED1-44BF-9345-8E75E2D6C951}">
      <dsp:nvSpPr>
        <dsp:cNvPr id="0" name=""/>
        <dsp:cNvSpPr/>
      </dsp:nvSpPr>
      <dsp:spPr>
        <a:xfrm>
          <a:off x="5050398" y="2042549"/>
          <a:ext cx="1045601" cy="1590005"/>
        </a:xfrm>
        <a:custGeom>
          <a:avLst/>
          <a:gdLst/>
          <a:ahLst/>
          <a:cxnLst/>
          <a:rect l="0" t="0" r="0" b="0"/>
          <a:pathLst>
            <a:path>
              <a:moveTo>
                <a:pt x="1045601" y="0"/>
              </a:moveTo>
              <a:lnTo>
                <a:pt x="1045601" y="1408537"/>
              </a:lnTo>
              <a:lnTo>
                <a:pt x="0" y="1408537"/>
              </a:lnTo>
              <a:lnTo>
                <a:pt x="0" y="1590005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0B1863-C44F-43C1-B3FE-FB95B59E2538}">
      <dsp:nvSpPr>
        <dsp:cNvPr id="0" name=""/>
        <dsp:cNvSpPr/>
      </dsp:nvSpPr>
      <dsp:spPr>
        <a:xfrm>
          <a:off x="2959196" y="2042549"/>
          <a:ext cx="3136803" cy="1590005"/>
        </a:xfrm>
        <a:custGeom>
          <a:avLst/>
          <a:gdLst/>
          <a:ahLst/>
          <a:cxnLst/>
          <a:rect l="0" t="0" r="0" b="0"/>
          <a:pathLst>
            <a:path>
              <a:moveTo>
                <a:pt x="3136803" y="0"/>
              </a:moveTo>
              <a:lnTo>
                <a:pt x="3136803" y="1408537"/>
              </a:lnTo>
              <a:lnTo>
                <a:pt x="0" y="1408537"/>
              </a:lnTo>
              <a:lnTo>
                <a:pt x="0" y="1590005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67D34F-298A-4FDB-A9F5-BAD11FF38D0A}">
      <dsp:nvSpPr>
        <dsp:cNvPr id="0" name=""/>
        <dsp:cNvSpPr/>
      </dsp:nvSpPr>
      <dsp:spPr>
        <a:xfrm>
          <a:off x="867993" y="2042549"/>
          <a:ext cx="5228006" cy="1590005"/>
        </a:xfrm>
        <a:custGeom>
          <a:avLst/>
          <a:gdLst/>
          <a:ahLst/>
          <a:cxnLst/>
          <a:rect l="0" t="0" r="0" b="0"/>
          <a:pathLst>
            <a:path>
              <a:moveTo>
                <a:pt x="5228006" y="0"/>
              </a:moveTo>
              <a:lnTo>
                <a:pt x="5228006" y="1408537"/>
              </a:lnTo>
              <a:lnTo>
                <a:pt x="0" y="1408537"/>
              </a:lnTo>
              <a:lnTo>
                <a:pt x="0" y="1590005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3B4408-3583-4215-9952-D699B17A262A}">
      <dsp:nvSpPr>
        <dsp:cNvPr id="0" name=""/>
        <dsp:cNvSpPr/>
      </dsp:nvSpPr>
      <dsp:spPr>
        <a:xfrm>
          <a:off x="5231866" y="1178416"/>
          <a:ext cx="1728266" cy="8641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700" kern="1200" dirty="0" smtClean="0"/>
            <a:t>Carrera </a:t>
          </a:r>
          <a:endParaRPr lang="es-MX" sz="1700" kern="1200" dirty="0"/>
        </a:p>
      </dsp:txBody>
      <dsp:txXfrm>
        <a:off x="5231866" y="1178416"/>
        <a:ext cx="1728266" cy="864133"/>
      </dsp:txXfrm>
    </dsp:sp>
    <dsp:sp modelId="{0D3E7C70-5756-49AB-B0A7-5775D72D5CDA}">
      <dsp:nvSpPr>
        <dsp:cNvPr id="0" name=""/>
        <dsp:cNvSpPr/>
      </dsp:nvSpPr>
      <dsp:spPr>
        <a:xfrm>
          <a:off x="3860" y="3632555"/>
          <a:ext cx="1728266" cy="202126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700" b="1" kern="1200" dirty="0" smtClean="0"/>
            <a:t>Planes de estudio 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700" kern="1200" dirty="0" smtClean="0"/>
            <a:t>Materias que me gustan, que no me gustan.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700" kern="1200" dirty="0" smtClean="0"/>
            <a:t>Materias seriadas</a:t>
          </a:r>
          <a:endParaRPr lang="es-MX" sz="1700" kern="1200" dirty="0"/>
        </a:p>
      </dsp:txBody>
      <dsp:txXfrm>
        <a:off x="3860" y="3632555"/>
        <a:ext cx="1728266" cy="2021268"/>
      </dsp:txXfrm>
    </dsp:sp>
    <dsp:sp modelId="{0A76B910-EFB9-4EFD-81B8-D07324B1468B}">
      <dsp:nvSpPr>
        <dsp:cNvPr id="0" name=""/>
        <dsp:cNvSpPr/>
      </dsp:nvSpPr>
      <dsp:spPr>
        <a:xfrm>
          <a:off x="2095062" y="3632555"/>
          <a:ext cx="1728266" cy="199551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700" b="1" kern="1200" dirty="0" smtClean="0"/>
            <a:t>Duración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700" kern="1200" dirty="0" smtClean="0"/>
            <a:t>Materias límite por semestre, veranos, adelantar materias.</a:t>
          </a:r>
          <a:endParaRPr lang="es-MX" sz="1700" kern="1200" dirty="0"/>
        </a:p>
      </dsp:txBody>
      <dsp:txXfrm>
        <a:off x="2095062" y="3632555"/>
        <a:ext cx="1728266" cy="1995517"/>
      </dsp:txXfrm>
    </dsp:sp>
    <dsp:sp modelId="{36DE2F53-1CD9-4FE8-A774-4B2CBFDC4986}">
      <dsp:nvSpPr>
        <dsp:cNvPr id="0" name=""/>
        <dsp:cNvSpPr/>
      </dsp:nvSpPr>
      <dsp:spPr>
        <a:xfrm>
          <a:off x="4186265" y="3632555"/>
          <a:ext cx="1728266" cy="196975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700" b="1" kern="1200" dirty="0" smtClean="0"/>
            <a:t>Objetivo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700" kern="1200" dirty="0" smtClean="0"/>
            <a:t>Académico y laboral. Enfoque de la carrera: a quién está dirigido</a:t>
          </a:r>
          <a:endParaRPr lang="es-MX" sz="1700" kern="1200" dirty="0"/>
        </a:p>
      </dsp:txBody>
      <dsp:txXfrm>
        <a:off x="4186265" y="3632555"/>
        <a:ext cx="1728266" cy="1969757"/>
      </dsp:txXfrm>
    </dsp:sp>
    <dsp:sp modelId="{B3AE32E7-AFC1-4CD7-B3F9-ADBFC5B2C9D5}">
      <dsp:nvSpPr>
        <dsp:cNvPr id="0" name=""/>
        <dsp:cNvSpPr/>
      </dsp:nvSpPr>
      <dsp:spPr>
        <a:xfrm>
          <a:off x="6277467" y="3632555"/>
          <a:ext cx="1728266" cy="19717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700" b="1" kern="1200" dirty="0" smtClean="0"/>
            <a:t>Puntaje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700" kern="1200" dirty="0" smtClean="0"/>
            <a:t>exigido</a:t>
          </a:r>
          <a:endParaRPr lang="es-MX" sz="1700" kern="1200" dirty="0"/>
        </a:p>
      </dsp:txBody>
      <dsp:txXfrm>
        <a:off x="6277467" y="3632555"/>
        <a:ext cx="1728266" cy="1971718"/>
      </dsp:txXfrm>
    </dsp:sp>
    <dsp:sp modelId="{78A742E8-5AE6-4DA4-AAB6-10C8C113001D}">
      <dsp:nvSpPr>
        <dsp:cNvPr id="0" name=""/>
        <dsp:cNvSpPr/>
      </dsp:nvSpPr>
      <dsp:spPr>
        <a:xfrm>
          <a:off x="8368670" y="3632555"/>
          <a:ext cx="1728266" cy="202126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700" b="1" kern="1200" dirty="0" smtClean="0"/>
            <a:t>Estereotipos </a:t>
          </a:r>
          <a:endParaRPr lang="es-MX" sz="1700" b="1" kern="1200" dirty="0"/>
        </a:p>
      </dsp:txBody>
      <dsp:txXfrm>
        <a:off x="8368670" y="3632555"/>
        <a:ext cx="1728266" cy="2021268"/>
      </dsp:txXfrm>
    </dsp:sp>
    <dsp:sp modelId="{5E31517F-C414-484A-BB77-A99138798D38}">
      <dsp:nvSpPr>
        <dsp:cNvPr id="0" name=""/>
        <dsp:cNvSpPr/>
      </dsp:nvSpPr>
      <dsp:spPr>
        <a:xfrm>
          <a:off x="10459873" y="3632555"/>
          <a:ext cx="1728266" cy="20470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700" kern="1200" dirty="0" smtClean="0"/>
            <a:t>Papel de la mujer y del hombre en esta carrera</a:t>
          </a:r>
          <a:endParaRPr lang="es-MX" sz="1700" kern="1200" dirty="0"/>
        </a:p>
      </dsp:txBody>
      <dsp:txXfrm>
        <a:off x="10459873" y="3632555"/>
        <a:ext cx="1728266" cy="2047028"/>
      </dsp:txXfrm>
    </dsp:sp>
    <dsp:sp modelId="{53F89857-5741-4780-9D28-5AE8EF31759B}">
      <dsp:nvSpPr>
        <dsp:cNvPr id="0" name=""/>
        <dsp:cNvSpPr/>
      </dsp:nvSpPr>
      <dsp:spPr>
        <a:xfrm>
          <a:off x="4186265" y="2405485"/>
          <a:ext cx="1728266" cy="8641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700" kern="1200" dirty="0" smtClean="0"/>
            <a:t>Aspectos externos </a:t>
          </a:r>
          <a:endParaRPr lang="es-MX" sz="1700" kern="1200" dirty="0"/>
        </a:p>
      </dsp:txBody>
      <dsp:txXfrm>
        <a:off x="4186265" y="2405485"/>
        <a:ext cx="1728266" cy="86413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3BB478-6CF6-45AF-BD13-3A3E3DEF1968}">
      <dsp:nvSpPr>
        <dsp:cNvPr id="0" name=""/>
        <dsp:cNvSpPr/>
      </dsp:nvSpPr>
      <dsp:spPr>
        <a:xfrm>
          <a:off x="5589959" y="1343809"/>
          <a:ext cx="208480" cy="913342"/>
        </a:xfrm>
        <a:custGeom>
          <a:avLst/>
          <a:gdLst/>
          <a:ahLst/>
          <a:cxnLst/>
          <a:rect l="0" t="0" r="0" b="0"/>
          <a:pathLst>
            <a:path>
              <a:moveTo>
                <a:pt x="208480" y="0"/>
              </a:moveTo>
              <a:lnTo>
                <a:pt x="208480" y="913342"/>
              </a:lnTo>
              <a:lnTo>
                <a:pt x="0" y="913342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F6BFCF-7007-4755-9D41-1BEDE77544A4}">
      <dsp:nvSpPr>
        <dsp:cNvPr id="0" name=""/>
        <dsp:cNvSpPr/>
      </dsp:nvSpPr>
      <dsp:spPr>
        <a:xfrm>
          <a:off x="9809204" y="4163257"/>
          <a:ext cx="297829" cy="12965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96583"/>
              </a:lnTo>
              <a:lnTo>
                <a:pt x="297829" y="1296583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AA422A-E4F2-4B77-B31F-09FE3A07E80A}">
      <dsp:nvSpPr>
        <dsp:cNvPr id="0" name=""/>
        <dsp:cNvSpPr/>
      </dsp:nvSpPr>
      <dsp:spPr>
        <a:xfrm>
          <a:off x="5798440" y="1343809"/>
          <a:ext cx="4804975" cy="18266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18204"/>
              </a:lnTo>
              <a:lnTo>
                <a:pt x="4804975" y="1618204"/>
              </a:lnTo>
              <a:lnTo>
                <a:pt x="4804975" y="1826684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E2BB9F-B08D-487F-A63C-43F7013754FA}">
      <dsp:nvSpPr>
        <dsp:cNvPr id="0" name=""/>
        <dsp:cNvSpPr/>
      </dsp:nvSpPr>
      <dsp:spPr>
        <a:xfrm>
          <a:off x="7406717" y="4163257"/>
          <a:ext cx="297829" cy="13139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13987"/>
              </a:lnTo>
              <a:lnTo>
                <a:pt x="297829" y="1313987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5C5F19-21F2-4CD4-8C34-69BAA964A047}">
      <dsp:nvSpPr>
        <dsp:cNvPr id="0" name=""/>
        <dsp:cNvSpPr/>
      </dsp:nvSpPr>
      <dsp:spPr>
        <a:xfrm>
          <a:off x="5798440" y="1343809"/>
          <a:ext cx="2402487" cy="18266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18204"/>
              </a:lnTo>
              <a:lnTo>
                <a:pt x="2402487" y="1618204"/>
              </a:lnTo>
              <a:lnTo>
                <a:pt x="2402487" y="1826684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B4A997-7F40-4744-87E7-2F77EC38240A}">
      <dsp:nvSpPr>
        <dsp:cNvPr id="0" name=""/>
        <dsp:cNvSpPr/>
      </dsp:nvSpPr>
      <dsp:spPr>
        <a:xfrm>
          <a:off x="5004229" y="4163257"/>
          <a:ext cx="297829" cy="13419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41997"/>
              </a:lnTo>
              <a:lnTo>
                <a:pt x="297829" y="1341997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947DE6-76BD-48E9-A2A0-A798BAE00BD3}">
      <dsp:nvSpPr>
        <dsp:cNvPr id="0" name=""/>
        <dsp:cNvSpPr/>
      </dsp:nvSpPr>
      <dsp:spPr>
        <a:xfrm>
          <a:off x="5752720" y="1343809"/>
          <a:ext cx="91440" cy="182668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826684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4F7999-AE35-4881-83DC-1ED3248A23A6}">
      <dsp:nvSpPr>
        <dsp:cNvPr id="0" name=""/>
        <dsp:cNvSpPr/>
      </dsp:nvSpPr>
      <dsp:spPr>
        <a:xfrm>
          <a:off x="2601741" y="4163257"/>
          <a:ext cx="297829" cy="13803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80328"/>
              </a:lnTo>
              <a:lnTo>
                <a:pt x="297829" y="1380328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849CAC-0CB7-4207-9DF0-9967D07F49EF}">
      <dsp:nvSpPr>
        <dsp:cNvPr id="0" name=""/>
        <dsp:cNvSpPr/>
      </dsp:nvSpPr>
      <dsp:spPr>
        <a:xfrm>
          <a:off x="3395952" y="1343809"/>
          <a:ext cx="2402487" cy="1826684"/>
        </a:xfrm>
        <a:custGeom>
          <a:avLst/>
          <a:gdLst/>
          <a:ahLst/>
          <a:cxnLst/>
          <a:rect l="0" t="0" r="0" b="0"/>
          <a:pathLst>
            <a:path>
              <a:moveTo>
                <a:pt x="2402487" y="0"/>
              </a:moveTo>
              <a:lnTo>
                <a:pt x="2402487" y="1618204"/>
              </a:lnTo>
              <a:lnTo>
                <a:pt x="0" y="1618204"/>
              </a:lnTo>
              <a:lnTo>
                <a:pt x="0" y="1826684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4054A8-328E-4E28-83B7-7779405DDD77}">
      <dsp:nvSpPr>
        <dsp:cNvPr id="0" name=""/>
        <dsp:cNvSpPr/>
      </dsp:nvSpPr>
      <dsp:spPr>
        <a:xfrm>
          <a:off x="199253" y="4163257"/>
          <a:ext cx="297829" cy="13395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39530"/>
              </a:lnTo>
              <a:lnTo>
                <a:pt x="297829" y="1339530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C86E77-B031-42C4-A09A-9F86F4ED54A5}">
      <dsp:nvSpPr>
        <dsp:cNvPr id="0" name=""/>
        <dsp:cNvSpPr/>
      </dsp:nvSpPr>
      <dsp:spPr>
        <a:xfrm>
          <a:off x="993464" y="1343809"/>
          <a:ext cx="4804975" cy="1826684"/>
        </a:xfrm>
        <a:custGeom>
          <a:avLst/>
          <a:gdLst/>
          <a:ahLst/>
          <a:cxnLst/>
          <a:rect l="0" t="0" r="0" b="0"/>
          <a:pathLst>
            <a:path>
              <a:moveTo>
                <a:pt x="4804975" y="0"/>
              </a:moveTo>
              <a:lnTo>
                <a:pt x="4804975" y="1618204"/>
              </a:lnTo>
              <a:lnTo>
                <a:pt x="0" y="1618204"/>
              </a:lnTo>
              <a:lnTo>
                <a:pt x="0" y="1826684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50C9D8-1FCD-4058-BC2B-233232896E21}">
      <dsp:nvSpPr>
        <dsp:cNvPr id="0" name=""/>
        <dsp:cNvSpPr/>
      </dsp:nvSpPr>
      <dsp:spPr>
        <a:xfrm>
          <a:off x="4805676" y="351045"/>
          <a:ext cx="1985527" cy="99276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kern="1200" dirty="0" smtClean="0"/>
            <a:t>Universidad</a:t>
          </a:r>
          <a:endParaRPr lang="es-MX" sz="1500" kern="1200" dirty="0"/>
        </a:p>
      </dsp:txBody>
      <dsp:txXfrm>
        <a:off x="4805676" y="351045"/>
        <a:ext cx="1985527" cy="992763"/>
      </dsp:txXfrm>
    </dsp:sp>
    <dsp:sp modelId="{C54DFAA7-AD95-4A3D-A3B4-19A9B7D6ADA0}">
      <dsp:nvSpPr>
        <dsp:cNvPr id="0" name=""/>
        <dsp:cNvSpPr/>
      </dsp:nvSpPr>
      <dsp:spPr>
        <a:xfrm>
          <a:off x="701" y="3170494"/>
          <a:ext cx="1985527" cy="99276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kern="1200" dirty="0" smtClean="0"/>
            <a:t>Ubicación </a:t>
          </a:r>
          <a:endParaRPr lang="es-MX" sz="1500" kern="1200" dirty="0"/>
        </a:p>
      </dsp:txBody>
      <dsp:txXfrm>
        <a:off x="701" y="3170494"/>
        <a:ext cx="1985527" cy="992763"/>
      </dsp:txXfrm>
    </dsp:sp>
    <dsp:sp modelId="{D8AF1207-F713-4551-A7A7-2151994147BF}">
      <dsp:nvSpPr>
        <dsp:cNvPr id="0" name=""/>
        <dsp:cNvSpPr/>
      </dsp:nvSpPr>
      <dsp:spPr>
        <a:xfrm>
          <a:off x="497082" y="4580218"/>
          <a:ext cx="1985527" cy="18451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just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kern="1200" dirty="0" smtClean="0"/>
            <a:t>-Transporte y facilidades de acceso</a:t>
          </a:r>
          <a:endParaRPr lang="es-MX" sz="1500" kern="1200" dirty="0"/>
        </a:p>
      </dsp:txBody>
      <dsp:txXfrm>
        <a:off x="497082" y="4580218"/>
        <a:ext cx="1985527" cy="1845140"/>
      </dsp:txXfrm>
    </dsp:sp>
    <dsp:sp modelId="{6011CA8E-C6BD-45EB-9FB6-FC453C5F288A}">
      <dsp:nvSpPr>
        <dsp:cNvPr id="0" name=""/>
        <dsp:cNvSpPr/>
      </dsp:nvSpPr>
      <dsp:spPr>
        <a:xfrm>
          <a:off x="2403188" y="3170494"/>
          <a:ext cx="1985527" cy="99276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kern="1200" dirty="0" smtClean="0"/>
            <a:t>Costo </a:t>
          </a:r>
          <a:endParaRPr lang="es-MX" sz="1500" kern="1200" dirty="0"/>
        </a:p>
      </dsp:txBody>
      <dsp:txXfrm>
        <a:off x="2403188" y="3170494"/>
        <a:ext cx="1985527" cy="992763"/>
      </dsp:txXfrm>
    </dsp:sp>
    <dsp:sp modelId="{1FB2AF35-BB62-4501-B31F-1C9E19164182}">
      <dsp:nvSpPr>
        <dsp:cNvPr id="0" name=""/>
        <dsp:cNvSpPr/>
      </dsp:nvSpPr>
      <dsp:spPr>
        <a:xfrm>
          <a:off x="2899570" y="4580218"/>
          <a:ext cx="1985527" cy="192673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just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kern="1200" dirty="0" smtClean="0"/>
            <a:t>-Planes de financiamiento y becas </a:t>
          </a:r>
        </a:p>
        <a:p>
          <a:pPr lvl="0" algn="just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kern="1200" dirty="0" smtClean="0"/>
            <a:t>-Formas de pago</a:t>
          </a:r>
          <a:endParaRPr lang="es-MX" sz="1500" kern="1200" dirty="0"/>
        </a:p>
      </dsp:txBody>
      <dsp:txXfrm>
        <a:off x="2899570" y="4580218"/>
        <a:ext cx="1985527" cy="1926735"/>
      </dsp:txXfrm>
    </dsp:sp>
    <dsp:sp modelId="{13E8F5E8-2BDD-4998-ADE0-CE329FDDC180}">
      <dsp:nvSpPr>
        <dsp:cNvPr id="0" name=""/>
        <dsp:cNvSpPr/>
      </dsp:nvSpPr>
      <dsp:spPr>
        <a:xfrm>
          <a:off x="4805676" y="3170494"/>
          <a:ext cx="1985527" cy="99276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kern="1200" dirty="0" smtClean="0"/>
            <a:t>Filosofía educativa </a:t>
          </a:r>
          <a:endParaRPr lang="es-MX" sz="1500" kern="1200" dirty="0"/>
        </a:p>
      </dsp:txBody>
      <dsp:txXfrm>
        <a:off x="4805676" y="3170494"/>
        <a:ext cx="1985527" cy="992763"/>
      </dsp:txXfrm>
    </dsp:sp>
    <dsp:sp modelId="{FB46EA4A-22AC-47AC-B2E5-D513F9F9F534}">
      <dsp:nvSpPr>
        <dsp:cNvPr id="0" name=""/>
        <dsp:cNvSpPr/>
      </dsp:nvSpPr>
      <dsp:spPr>
        <a:xfrm>
          <a:off x="5302058" y="4580218"/>
          <a:ext cx="1985527" cy="185007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just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kern="1200" dirty="0" smtClean="0"/>
            <a:t>-Cuerpo docente</a:t>
          </a:r>
        </a:p>
        <a:p>
          <a:pPr lvl="0" algn="just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kern="1200" dirty="0" smtClean="0"/>
            <a:t>-Nivel académico</a:t>
          </a:r>
        </a:p>
        <a:p>
          <a:pPr lvl="0" algn="just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kern="1200" dirty="0" smtClean="0"/>
            <a:t>-Requisitos de titulación</a:t>
          </a:r>
        </a:p>
        <a:p>
          <a:pPr lvl="0" algn="just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kern="1200" dirty="0" smtClean="0"/>
            <a:t>-Cursos propedéuticos o remediales </a:t>
          </a:r>
          <a:endParaRPr lang="es-MX" sz="1500" kern="1200" dirty="0"/>
        </a:p>
      </dsp:txBody>
      <dsp:txXfrm>
        <a:off x="5302058" y="4580218"/>
        <a:ext cx="1985527" cy="1850074"/>
      </dsp:txXfrm>
    </dsp:sp>
    <dsp:sp modelId="{28424F07-3239-4F70-B93E-144D211D15E8}">
      <dsp:nvSpPr>
        <dsp:cNvPr id="0" name=""/>
        <dsp:cNvSpPr/>
      </dsp:nvSpPr>
      <dsp:spPr>
        <a:xfrm>
          <a:off x="7208164" y="3170494"/>
          <a:ext cx="1985527" cy="99276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kern="1200" dirty="0" smtClean="0"/>
            <a:t>Instalaciones </a:t>
          </a:r>
          <a:endParaRPr lang="es-MX" sz="1500" kern="1200" dirty="0"/>
        </a:p>
      </dsp:txBody>
      <dsp:txXfrm>
        <a:off x="7208164" y="3170494"/>
        <a:ext cx="1985527" cy="992763"/>
      </dsp:txXfrm>
    </dsp:sp>
    <dsp:sp modelId="{5B0F0278-11AB-4229-BD2A-142A90252974}">
      <dsp:nvSpPr>
        <dsp:cNvPr id="0" name=""/>
        <dsp:cNvSpPr/>
      </dsp:nvSpPr>
      <dsp:spPr>
        <a:xfrm>
          <a:off x="7704546" y="4580218"/>
          <a:ext cx="1985527" cy="179405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just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kern="1200" dirty="0" smtClean="0"/>
            <a:t>-Ambiente estudiantil</a:t>
          </a:r>
        </a:p>
        <a:p>
          <a:pPr lvl="0" algn="just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kern="1200" dirty="0" smtClean="0"/>
            <a:t>-Actividades deportivas, culturales y sociales.</a:t>
          </a:r>
        </a:p>
        <a:p>
          <a:pPr lvl="0" algn="just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kern="1200" dirty="0" smtClean="0"/>
            <a:t>-Cafetería</a:t>
          </a:r>
          <a:endParaRPr lang="es-MX" sz="1500" kern="1200" dirty="0"/>
        </a:p>
      </dsp:txBody>
      <dsp:txXfrm>
        <a:off x="7704546" y="4580218"/>
        <a:ext cx="1985527" cy="1794052"/>
      </dsp:txXfrm>
    </dsp:sp>
    <dsp:sp modelId="{A1F35844-1391-40DB-9B45-59800DC4E9F5}">
      <dsp:nvSpPr>
        <dsp:cNvPr id="0" name=""/>
        <dsp:cNvSpPr/>
      </dsp:nvSpPr>
      <dsp:spPr>
        <a:xfrm>
          <a:off x="9610652" y="3170494"/>
          <a:ext cx="1985527" cy="99276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kern="1200" dirty="0" smtClean="0"/>
            <a:t>Exámenes de admisión </a:t>
          </a:r>
          <a:endParaRPr lang="es-MX" sz="1500" kern="1200" dirty="0"/>
        </a:p>
      </dsp:txBody>
      <dsp:txXfrm>
        <a:off x="9610652" y="3170494"/>
        <a:ext cx="1985527" cy="992763"/>
      </dsp:txXfrm>
    </dsp:sp>
    <dsp:sp modelId="{6657A163-3EA4-4287-AD7C-058130960368}">
      <dsp:nvSpPr>
        <dsp:cNvPr id="0" name=""/>
        <dsp:cNvSpPr/>
      </dsp:nvSpPr>
      <dsp:spPr>
        <a:xfrm>
          <a:off x="10107033" y="4580218"/>
          <a:ext cx="1985527" cy="17592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just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kern="1200" dirty="0" smtClean="0"/>
            <a:t>-Requisitos </a:t>
          </a:r>
        </a:p>
        <a:p>
          <a:pPr lvl="0" algn="just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kern="1200" dirty="0" smtClean="0"/>
            <a:t>-Fechas</a:t>
          </a:r>
        </a:p>
        <a:p>
          <a:pPr lvl="0" algn="just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kern="1200" dirty="0" smtClean="0"/>
            <a:t>-Programa de estudios</a:t>
          </a:r>
        </a:p>
        <a:p>
          <a:pPr lvl="0" algn="just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kern="1200" dirty="0" smtClean="0"/>
            <a:t>-Puntaje</a:t>
          </a:r>
          <a:endParaRPr lang="es-MX" sz="1500" kern="1200" dirty="0"/>
        </a:p>
      </dsp:txBody>
      <dsp:txXfrm>
        <a:off x="10107033" y="4580218"/>
        <a:ext cx="1985527" cy="1759246"/>
      </dsp:txXfrm>
    </dsp:sp>
    <dsp:sp modelId="{AA6FAF9D-11C7-4299-A832-A4874CD5115B}">
      <dsp:nvSpPr>
        <dsp:cNvPr id="0" name=""/>
        <dsp:cNvSpPr/>
      </dsp:nvSpPr>
      <dsp:spPr>
        <a:xfrm>
          <a:off x="3604432" y="1760770"/>
          <a:ext cx="1985527" cy="99276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kern="1200" dirty="0" smtClean="0"/>
            <a:t>Aspectos externos</a:t>
          </a:r>
          <a:endParaRPr lang="es-MX" sz="1500" kern="1200" dirty="0"/>
        </a:p>
      </dsp:txBody>
      <dsp:txXfrm>
        <a:off x="3604432" y="1760770"/>
        <a:ext cx="1985527" cy="99276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AC788C-835D-4561-9B65-9E349FC87AD5}">
      <dsp:nvSpPr>
        <dsp:cNvPr id="0" name=""/>
        <dsp:cNvSpPr/>
      </dsp:nvSpPr>
      <dsp:spPr>
        <a:xfrm>
          <a:off x="5914532" y="1356298"/>
          <a:ext cx="181467" cy="795002"/>
        </a:xfrm>
        <a:custGeom>
          <a:avLst/>
          <a:gdLst/>
          <a:ahLst/>
          <a:cxnLst/>
          <a:rect l="0" t="0" r="0" b="0"/>
          <a:pathLst>
            <a:path>
              <a:moveTo>
                <a:pt x="181467" y="0"/>
              </a:moveTo>
              <a:lnTo>
                <a:pt x="181467" y="795002"/>
              </a:lnTo>
              <a:lnTo>
                <a:pt x="0" y="795002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A40E94-A5C0-4B59-937C-49F3FC562C13}">
      <dsp:nvSpPr>
        <dsp:cNvPr id="0" name=""/>
        <dsp:cNvSpPr/>
      </dsp:nvSpPr>
      <dsp:spPr>
        <a:xfrm>
          <a:off x="6096000" y="1356298"/>
          <a:ext cx="5228006" cy="15900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08537"/>
              </a:lnTo>
              <a:lnTo>
                <a:pt x="5228006" y="1408537"/>
              </a:lnTo>
              <a:lnTo>
                <a:pt x="5228006" y="1590005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A50FBE-5859-4285-BD0F-0569CD4A58F3}">
      <dsp:nvSpPr>
        <dsp:cNvPr id="0" name=""/>
        <dsp:cNvSpPr/>
      </dsp:nvSpPr>
      <dsp:spPr>
        <a:xfrm>
          <a:off x="6096000" y="1356298"/>
          <a:ext cx="3136803" cy="15900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08537"/>
              </a:lnTo>
              <a:lnTo>
                <a:pt x="3136803" y="1408537"/>
              </a:lnTo>
              <a:lnTo>
                <a:pt x="3136803" y="1590005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879D9B-4C43-44A4-AF7B-1EBEDE330D31}">
      <dsp:nvSpPr>
        <dsp:cNvPr id="0" name=""/>
        <dsp:cNvSpPr/>
      </dsp:nvSpPr>
      <dsp:spPr>
        <a:xfrm>
          <a:off x="6450294" y="3810437"/>
          <a:ext cx="259239" cy="14591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59166"/>
              </a:lnTo>
              <a:lnTo>
                <a:pt x="259239" y="1459166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DACFC7-1AA6-455A-A764-334A6014E533}">
      <dsp:nvSpPr>
        <dsp:cNvPr id="0" name=""/>
        <dsp:cNvSpPr/>
      </dsp:nvSpPr>
      <dsp:spPr>
        <a:xfrm>
          <a:off x="6096000" y="1356298"/>
          <a:ext cx="1045601" cy="15900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08537"/>
              </a:lnTo>
              <a:lnTo>
                <a:pt x="1045601" y="1408537"/>
              </a:lnTo>
              <a:lnTo>
                <a:pt x="1045601" y="1590005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E76ACE-D8B3-4F55-8A1E-0156552AB3D6}">
      <dsp:nvSpPr>
        <dsp:cNvPr id="0" name=""/>
        <dsp:cNvSpPr/>
      </dsp:nvSpPr>
      <dsp:spPr>
        <a:xfrm>
          <a:off x="4359092" y="3810437"/>
          <a:ext cx="259239" cy="14462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46286"/>
              </a:lnTo>
              <a:lnTo>
                <a:pt x="259239" y="1446286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148FCA-2BB1-41E7-96CA-501D71CF23B3}">
      <dsp:nvSpPr>
        <dsp:cNvPr id="0" name=""/>
        <dsp:cNvSpPr/>
      </dsp:nvSpPr>
      <dsp:spPr>
        <a:xfrm>
          <a:off x="5050398" y="1356298"/>
          <a:ext cx="1045601" cy="1590005"/>
        </a:xfrm>
        <a:custGeom>
          <a:avLst/>
          <a:gdLst/>
          <a:ahLst/>
          <a:cxnLst/>
          <a:rect l="0" t="0" r="0" b="0"/>
          <a:pathLst>
            <a:path>
              <a:moveTo>
                <a:pt x="1045601" y="0"/>
              </a:moveTo>
              <a:lnTo>
                <a:pt x="1045601" y="1408537"/>
              </a:lnTo>
              <a:lnTo>
                <a:pt x="0" y="1408537"/>
              </a:lnTo>
              <a:lnTo>
                <a:pt x="0" y="1590005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DD89B5-410B-4B87-AC91-A501F69968E2}">
      <dsp:nvSpPr>
        <dsp:cNvPr id="0" name=""/>
        <dsp:cNvSpPr/>
      </dsp:nvSpPr>
      <dsp:spPr>
        <a:xfrm>
          <a:off x="2959196" y="1356298"/>
          <a:ext cx="3136803" cy="1590005"/>
        </a:xfrm>
        <a:custGeom>
          <a:avLst/>
          <a:gdLst/>
          <a:ahLst/>
          <a:cxnLst/>
          <a:rect l="0" t="0" r="0" b="0"/>
          <a:pathLst>
            <a:path>
              <a:moveTo>
                <a:pt x="3136803" y="0"/>
              </a:moveTo>
              <a:lnTo>
                <a:pt x="3136803" y="1408537"/>
              </a:lnTo>
              <a:lnTo>
                <a:pt x="0" y="1408537"/>
              </a:lnTo>
              <a:lnTo>
                <a:pt x="0" y="1590005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E79733-67CF-4F69-89C3-9134104E572D}">
      <dsp:nvSpPr>
        <dsp:cNvPr id="0" name=""/>
        <dsp:cNvSpPr/>
      </dsp:nvSpPr>
      <dsp:spPr>
        <a:xfrm>
          <a:off x="867993" y="1356298"/>
          <a:ext cx="5228006" cy="1590005"/>
        </a:xfrm>
        <a:custGeom>
          <a:avLst/>
          <a:gdLst/>
          <a:ahLst/>
          <a:cxnLst/>
          <a:rect l="0" t="0" r="0" b="0"/>
          <a:pathLst>
            <a:path>
              <a:moveTo>
                <a:pt x="5228006" y="0"/>
              </a:moveTo>
              <a:lnTo>
                <a:pt x="5228006" y="1408537"/>
              </a:lnTo>
              <a:lnTo>
                <a:pt x="0" y="1408537"/>
              </a:lnTo>
              <a:lnTo>
                <a:pt x="0" y="1590005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6E0B06-B003-4E2B-AC01-CA323F7BB571}">
      <dsp:nvSpPr>
        <dsp:cNvPr id="0" name=""/>
        <dsp:cNvSpPr/>
      </dsp:nvSpPr>
      <dsp:spPr>
        <a:xfrm>
          <a:off x="5231866" y="492165"/>
          <a:ext cx="1728266" cy="8641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kern="1200" dirty="0" smtClean="0"/>
            <a:t>Mercado de trabajo</a:t>
          </a:r>
          <a:endParaRPr lang="es-MX" sz="1500" kern="1200" dirty="0"/>
        </a:p>
      </dsp:txBody>
      <dsp:txXfrm>
        <a:off x="5231866" y="492165"/>
        <a:ext cx="1728266" cy="864133"/>
      </dsp:txXfrm>
    </dsp:sp>
    <dsp:sp modelId="{72D97825-AA08-4124-93FF-A59F5EC582A6}">
      <dsp:nvSpPr>
        <dsp:cNvPr id="0" name=""/>
        <dsp:cNvSpPr/>
      </dsp:nvSpPr>
      <dsp:spPr>
        <a:xfrm>
          <a:off x="3860" y="2946303"/>
          <a:ext cx="1728266" cy="8641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kern="1200" dirty="0" smtClean="0"/>
            <a:t>Oferta de esa carrera</a:t>
          </a:r>
          <a:endParaRPr lang="es-MX" sz="1500" kern="1200" dirty="0"/>
        </a:p>
      </dsp:txBody>
      <dsp:txXfrm>
        <a:off x="3860" y="2946303"/>
        <a:ext cx="1728266" cy="864133"/>
      </dsp:txXfrm>
    </dsp:sp>
    <dsp:sp modelId="{F5DC26C2-C042-48D2-93EF-4CE31483CCD2}">
      <dsp:nvSpPr>
        <dsp:cNvPr id="0" name=""/>
        <dsp:cNvSpPr/>
      </dsp:nvSpPr>
      <dsp:spPr>
        <a:xfrm>
          <a:off x="2095062" y="2946303"/>
          <a:ext cx="1728266" cy="8641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kern="1200" dirty="0" smtClean="0"/>
            <a:t>Demanda de la carrera</a:t>
          </a:r>
          <a:endParaRPr lang="es-MX" sz="1500" kern="1200" dirty="0"/>
        </a:p>
      </dsp:txBody>
      <dsp:txXfrm>
        <a:off x="2095062" y="2946303"/>
        <a:ext cx="1728266" cy="864133"/>
      </dsp:txXfrm>
    </dsp:sp>
    <dsp:sp modelId="{17F1BBA9-CBAA-4605-944A-7D705F63DF0B}">
      <dsp:nvSpPr>
        <dsp:cNvPr id="0" name=""/>
        <dsp:cNvSpPr/>
      </dsp:nvSpPr>
      <dsp:spPr>
        <a:xfrm>
          <a:off x="4186265" y="2946303"/>
          <a:ext cx="1728266" cy="8641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kern="1200" dirty="0" smtClean="0"/>
            <a:t>Tipos de empresas que solicitan</a:t>
          </a:r>
          <a:endParaRPr lang="es-MX" sz="1500" kern="1200" dirty="0"/>
        </a:p>
      </dsp:txBody>
      <dsp:txXfrm>
        <a:off x="4186265" y="2946303"/>
        <a:ext cx="1728266" cy="864133"/>
      </dsp:txXfrm>
    </dsp:sp>
    <dsp:sp modelId="{C8CF7D16-A6B8-4397-ADAA-6E74BDF4F4EA}">
      <dsp:nvSpPr>
        <dsp:cNvPr id="0" name=""/>
        <dsp:cNvSpPr/>
      </dsp:nvSpPr>
      <dsp:spPr>
        <a:xfrm>
          <a:off x="4618332" y="4173373"/>
          <a:ext cx="1728266" cy="216670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kern="1200" dirty="0" smtClean="0"/>
            <a:t>Requisitos de idiomas, viajar, cambiar de ciudad</a:t>
          </a:r>
          <a:endParaRPr lang="es-MX" sz="1500" kern="1200" dirty="0"/>
        </a:p>
      </dsp:txBody>
      <dsp:txXfrm>
        <a:off x="4618332" y="4173373"/>
        <a:ext cx="1728266" cy="2166701"/>
      </dsp:txXfrm>
    </dsp:sp>
    <dsp:sp modelId="{4B53C99E-BFA7-4B0B-A8D5-668F10CA3FD2}">
      <dsp:nvSpPr>
        <dsp:cNvPr id="0" name=""/>
        <dsp:cNvSpPr/>
      </dsp:nvSpPr>
      <dsp:spPr>
        <a:xfrm>
          <a:off x="6277467" y="2946303"/>
          <a:ext cx="1728266" cy="8641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kern="1200" dirty="0" smtClean="0"/>
            <a:t>Situación económica actual y futura del país</a:t>
          </a:r>
          <a:endParaRPr lang="es-MX" sz="1500" kern="1200" dirty="0"/>
        </a:p>
      </dsp:txBody>
      <dsp:txXfrm>
        <a:off x="6277467" y="2946303"/>
        <a:ext cx="1728266" cy="864133"/>
      </dsp:txXfrm>
    </dsp:sp>
    <dsp:sp modelId="{073FA0A2-2BAF-49D0-AD8B-CC505B5C550A}">
      <dsp:nvSpPr>
        <dsp:cNvPr id="0" name=""/>
        <dsp:cNvSpPr/>
      </dsp:nvSpPr>
      <dsp:spPr>
        <a:xfrm>
          <a:off x="6709534" y="4173373"/>
          <a:ext cx="1728266" cy="219246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kern="1200" dirty="0" smtClean="0"/>
            <a:t>Proyección de especialistas en cuanto a las necesidades de esa ocupación</a:t>
          </a:r>
          <a:endParaRPr lang="es-MX" sz="1500" kern="1200" dirty="0"/>
        </a:p>
      </dsp:txBody>
      <dsp:txXfrm>
        <a:off x="6709534" y="4173373"/>
        <a:ext cx="1728266" cy="2192461"/>
      </dsp:txXfrm>
    </dsp:sp>
    <dsp:sp modelId="{2F75CCAB-6BB9-402F-9FD3-00CD751B33D3}">
      <dsp:nvSpPr>
        <dsp:cNvPr id="0" name=""/>
        <dsp:cNvSpPr/>
      </dsp:nvSpPr>
      <dsp:spPr>
        <a:xfrm>
          <a:off x="8368670" y="2946303"/>
          <a:ext cx="1728266" cy="8641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kern="1200" dirty="0" smtClean="0"/>
            <a:t>Papel de la mujer y del hombre</a:t>
          </a:r>
          <a:endParaRPr lang="es-MX" sz="1500" kern="1200" dirty="0"/>
        </a:p>
      </dsp:txBody>
      <dsp:txXfrm>
        <a:off x="8368670" y="2946303"/>
        <a:ext cx="1728266" cy="864133"/>
      </dsp:txXfrm>
    </dsp:sp>
    <dsp:sp modelId="{5F5ABA56-FC58-4832-8561-4ACB5772EAF9}">
      <dsp:nvSpPr>
        <dsp:cNvPr id="0" name=""/>
        <dsp:cNvSpPr/>
      </dsp:nvSpPr>
      <dsp:spPr>
        <a:xfrm>
          <a:off x="10459873" y="2946303"/>
          <a:ext cx="1728266" cy="8641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kern="1200" dirty="0" smtClean="0"/>
            <a:t>Carreras mejor pagadas, peor pagadas</a:t>
          </a:r>
          <a:endParaRPr lang="es-MX" sz="1500" kern="1200" dirty="0"/>
        </a:p>
      </dsp:txBody>
      <dsp:txXfrm>
        <a:off x="10459873" y="2946303"/>
        <a:ext cx="1728266" cy="864133"/>
      </dsp:txXfrm>
    </dsp:sp>
    <dsp:sp modelId="{6167C3F4-6713-401B-9AD9-3376DD11A5BF}">
      <dsp:nvSpPr>
        <dsp:cNvPr id="0" name=""/>
        <dsp:cNvSpPr/>
      </dsp:nvSpPr>
      <dsp:spPr>
        <a:xfrm>
          <a:off x="4186265" y="1719234"/>
          <a:ext cx="1728266" cy="8641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kern="1200" dirty="0" smtClean="0"/>
            <a:t>Aspectos externos</a:t>
          </a:r>
          <a:endParaRPr lang="es-MX" sz="1500" kern="1200" dirty="0"/>
        </a:p>
      </dsp:txBody>
      <dsp:txXfrm>
        <a:off x="4186265" y="1719234"/>
        <a:ext cx="1728266" cy="8641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34EC7-7F63-4B3B-957C-261855C4C522}" type="datetimeFigureOut">
              <a:rPr lang="es-MX" smtClean="0"/>
              <a:t>03/12/2014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6243B-13B1-4ECB-8416-12115560F67E}" type="slidenum">
              <a:rPr lang="es-MX" smtClean="0"/>
              <a:t>‹Nº›</a:t>
            </a:fld>
            <a:endParaRPr lang="es-MX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601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34EC7-7F63-4B3B-957C-261855C4C522}" type="datetimeFigureOut">
              <a:rPr lang="es-MX" smtClean="0"/>
              <a:t>03/12/2014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6243B-13B1-4ECB-8416-12115560F67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7382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34EC7-7F63-4B3B-957C-261855C4C522}" type="datetimeFigureOut">
              <a:rPr lang="es-MX" smtClean="0"/>
              <a:t>03/12/2014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6243B-13B1-4ECB-8416-12115560F67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043301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34EC7-7F63-4B3B-957C-261855C4C522}" type="datetimeFigureOut">
              <a:rPr lang="es-MX" smtClean="0"/>
              <a:t>03/12/2014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6243B-13B1-4ECB-8416-12115560F67E}" type="slidenum">
              <a:rPr lang="es-MX" smtClean="0"/>
              <a:t>‹Nº›</a:t>
            </a:fld>
            <a:endParaRPr lang="es-MX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804595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34EC7-7F63-4B3B-957C-261855C4C522}" type="datetimeFigureOut">
              <a:rPr lang="es-MX" smtClean="0"/>
              <a:t>03/12/2014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6243B-13B1-4ECB-8416-12115560F67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830355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34EC7-7F63-4B3B-957C-261855C4C522}" type="datetimeFigureOut">
              <a:rPr lang="es-MX" smtClean="0"/>
              <a:t>03/12/2014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6243B-13B1-4ECB-8416-12115560F67E}" type="slidenum">
              <a:rPr lang="es-MX" smtClean="0"/>
              <a:t>‹Nº›</a:t>
            </a:fld>
            <a:endParaRPr lang="es-MX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600222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34EC7-7F63-4B3B-957C-261855C4C522}" type="datetimeFigureOut">
              <a:rPr lang="es-MX" smtClean="0"/>
              <a:t>03/12/2014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6243B-13B1-4ECB-8416-12115560F67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813699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34EC7-7F63-4B3B-957C-261855C4C522}" type="datetimeFigureOut">
              <a:rPr lang="es-MX" smtClean="0"/>
              <a:t>03/12/2014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6243B-13B1-4ECB-8416-12115560F67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434161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34EC7-7F63-4B3B-957C-261855C4C522}" type="datetimeFigureOut">
              <a:rPr lang="es-MX" smtClean="0"/>
              <a:t>03/12/2014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6243B-13B1-4ECB-8416-12115560F67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21289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34EC7-7F63-4B3B-957C-261855C4C522}" type="datetimeFigureOut">
              <a:rPr lang="es-MX" smtClean="0"/>
              <a:t>03/12/2014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6243B-13B1-4ECB-8416-12115560F67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55193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34EC7-7F63-4B3B-957C-261855C4C522}" type="datetimeFigureOut">
              <a:rPr lang="es-MX" smtClean="0"/>
              <a:t>03/12/2014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6243B-13B1-4ECB-8416-12115560F67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73545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34EC7-7F63-4B3B-957C-261855C4C522}" type="datetimeFigureOut">
              <a:rPr lang="es-MX" smtClean="0"/>
              <a:t>03/12/2014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6243B-13B1-4ECB-8416-12115560F67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75317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34EC7-7F63-4B3B-957C-261855C4C522}" type="datetimeFigureOut">
              <a:rPr lang="es-MX" smtClean="0"/>
              <a:t>03/12/2014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6243B-13B1-4ECB-8416-12115560F67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90794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34EC7-7F63-4B3B-957C-261855C4C522}" type="datetimeFigureOut">
              <a:rPr lang="es-MX" smtClean="0"/>
              <a:t>03/12/2014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6243B-13B1-4ECB-8416-12115560F67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04798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34EC7-7F63-4B3B-957C-261855C4C522}" type="datetimeFigureOut">
              <a:rPr lang="es-MX" smtClean="0"/>
              <a:t>03/12/2014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6243B-13B1-4ECB-8416-12115560F67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13414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34EC7-7F63-4B3B-957C-261855C4C522}" type="datetimeFigureOut">
              <a:rPr lang="es-MX" smtClean="0"/>
              <a:t>03/12/2014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6243B-13B1-4ECB-8416-12115560F67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45345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34EC7-7F63-4B3B-957C-261855C4C522}" type="datetimeFigureOut">
              <a:rPr lang="es-MX" smtClean="0"/>
              <a:t>03/12/2014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6243B-13B1-4ECB-8416-12115560F67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23126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C5034EC7-7F63-4B3B-957C-261855C4C522}" type="datetimeFigureOut">
              <a:rPr lang="es-MX" smtClean="0"/>
              <a:t>03/12/2014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5286243B-13B1-4ECB-8416-12115560F67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017036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3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8360" y="3657600"/>
            <a:ext cx="4543425" cy="3095625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Información </a:t>
            </a:r>
            <a:r>
              <a:rPr lang="es-MX" dirty="0" err="1" smtClean="0"/>
              <a:t>socioprofesional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971009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7150198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Imagen 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650248" y="300566"/>
            <a:ext cx="3992451" cy="2686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4268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1298300"/>
              </p:ext>
            </p:extLst>
          </p:nvPr>
        </p:nvGraphicFramePr>
        <p:xfrm>
          <a:off x="0" y="0"/>
          <a:ext cx="12093262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Imagen 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44698" y="210624"/>
            <a:ext cx="3284112" cy="2442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870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838" y="93439"/>
            <a:ext cx="3726824" cy="2546730"/>
          </a:xfrm>
          <a:prstGeom prst="rect">
            <a:avLst/>
          </a:prstGeom>
        </p:spPr>
      </p:pic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3227748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020348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0329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ector">
  <a:themeElements>
    <a:clrScheme name="Sector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ector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ector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29</TotalTime>
  <Words>181</Words>
  <Application>Microsoft Office PowerPoint</Application>
  <PresentationFormat>Panorámica</PresentationFormat>
  <Paragraphs>45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8" baseType="lpstr">
      <vt:lpstr>Century Gothic</vt:lpstr>
      <vt:lpstr>Wingdings 3</vt:lpstr>
      <vt:lpstr>Sector</vt:lpstr>
      <vt:lpstr>Información socioprofesional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Información socioprofesional</dc:title>
  <dc:creator>USUARIO</dc:creator>
  <cp:lastModifiedBy>USUARIO</cp:lastModifiedBy>
  <cp:revision>5</cp:revision>
  <dcterms:created xsi:type="dcterms:W3CDTF">2014-12-03T14:31:08Z</dcterms:created>
  <dcterms:modified xsi:type="dcterms:W3CDTF">2014-12-03T15:01:03Z</dcterms:modified>
</cp:coreProperties>
</file>